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7" r:id="rId2"/>
    <p:sldId id="261" r:id="rId3"/>
    <p:sldId id="265" r:id="rId4"/>
    <p:sldId id="266" r:id="rId5"/>
    <p:sldId id="267" r:id="rId6"/>
    <p:sldId id="268" r:id="rId7"/>
    <p:sldId id="269" r:id="rId8"/>
    <p:sldId id="276" r:id="rId9"/>
    <p:sldId id="273" r:id="rId10"/>
    <p:sldId id="274" r:id="rId11"/>
    <p:sldId id="275" r:id="rId12"/>
    <p:sldId id="271" r:id="rId13"/>
    <p:sldId id="272" r:id="rId14"/>
    <p:sldId id="270" r:id="rId15"/>
    <p:sldId id="256" r:id="rId16"/>
    <p:sldId id="277" r:id="rId17"/>
    <p:sldId id="258" r:id="rId18"/>
    <p:sldId id="259" r:id="rId19"/>
    <p:sldId id="278" r:id="rId20"/>
    <p:sldId id="260" r:id="rId21"/>
    <p:sldId id="262" r:id="rId22"/>
    <p:sldId id="279" r:id="rId23"/>
    <p:sldId id="264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6D7DF-ABEB-4B87-967F-71B25589C7FB}" v="6" dt="2019-03-07T13:23:05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ish Kumar" userId="d00b189e-a21d-4f00-bb7d-7b49a309ea98" providerId="ADAL" clId="{B976D7DF-ABEB-4B87-967F-71B25589C7FB}"/>
    <pc:docChg chg="custSel addSld modSld">
      <pc:chgData name="Ashish Kumar" userId="d00b189e-a21d-4f00-bb7d-7b49a309ea98" providerId="ADAL" clId="{B976D7DF-ABEB-4B87-967F-71B25589C7FB}" dt="2019-03-07T17:13:03.444" v="345" actId="1037"/>
      <pc:docMkLst>
        <pc:docMk/>
      </pc:docMkLst>
      <pc:sldChg chg="addSp delSp modSp add">
        <pc:chgData name="Ashish Kumar" userId="d00b189e-a21d-4f00-bb7d-7b49a309ea98" providerId="ADAL" clId="{B976D7DF-ABEB-4B87-967F-71B25589C7FB}" dt="2019-03-07T13:18:17.106" v="39" actId="1076"/>
        <pc:sldMkLst>
          <pc:docMk/>
          <pc:sldMk cId="3631400346" sldId="256"/>
        </pc:sldMkLst>
        <pc:spChg chg="mod">
          <ac:chgData name="Ashish Kumar" userId="d00b189e-a21d-4f00-bb7d-7b49a309ea98" providerId="ADAL" clId="{B976D7DF-ABEB-4B87-967F-71B25589C7FB}" dt="2019-03-07T13:18:17.106" v="39" actId="1076"/>
          <ac:spMkLst>
            <pc:docMk/>
            <pc:sldMk cId="3631400346" sldId="256"/>
            <ac:spMk id="2" creationId="{705796D9-195D-48EF-B633-D86ADB0CC180}"/>
          </ac:spMkLst>
        </pc:spChg>
        <pc:spChg chg="del">
          <ac:chgData name="Ashish Kumar" userId="d00b189e-a21d-4f00-bb7d-7b49a309ea98" providerId="ADAL" clId="{B976D7DF-ABEB-4B87-967F-71B25589C7FB}" dt="2019-03-07T13:16:47.536" v="3" actId="478"/>
          <ac:spMkLst>
            <pc:docMk/>
            <pc:sldMk cId="3631400346" sldId="256"/>
            <ac:spMk id="3" creationId="{EB3CFFBC-9484-413B-B157-2988318B85BD}"/>
          </ac:spMkLst>
        </pc:spChg>
        <pc:spChg chg="add del mod">
          <ac:chgData name="Ashish Kumar" userId="d00b189e-a21d-4f00-bb7d-7b49a309ea98" providerId="ADAL" clId="{B976D7DF-ABEB-4B87-967F-71B25589C7FB}" dt="2019-03-07T13:16:53.233" v="4" actId="478"/>
          <ac:spMkLst>
            <pc:docMk/>
            <pc:sldMk cId="3631400346" sldId="256"/>
            <ac:spMk id="5" creationId="{7FEE0567-FF0B-4A43-9740-6CB81BC839CB}"/>
          </ac:spMkLst>
        </pc:spChg>
      </pc:sldChg>
      <pc:sldChg chg="modSp">
        <pc:chgData name="Ashish Kumar" userId="d00b189e-a21d-4f00-bb7d-7b49a309ea98" providerId="ADAL" clId="{B976D7DF-ABEB-4B87-967F-71B25589C7FB}" dt="2019-03-07T15:20:12.487" v="281" actId="20577"/>
        <pc:sldMkLst>
          <pc:docMk/>
          <pc:sldMk cId="2661712375" sldId="257"/>
        </pc:sldMkLst>
        <pc:spChg chg="mod">
          <ac:chgData name="Ashish Kumar" userId="d00b189e-a21d-4f00-bb7d-7b49a309ea98" providerId="ADAL" clId="{B976D7DF-ABEB-4B87-967F-71B25589C7FB}" dt="2019-03-07T15:20:12.487" v="281" actId="20577"/>
          <ac:spMkLst>
            <pc:docMk/>
            <pc:sldMk cId="2661712375" sldId="257"/>
            <ac:spMk id="9" creationId="{00000000-0000-0000-0000-000000000000}"/>
          </ac:spMkLst>
        </pc:spChg>
      </pc:sldChg>
      <pc:sldChg chg="modSp add">
        <pc:chgData name="Ashish Kumar" userId="d00b189e-a21d-4f00-bb7d-7b49a309ea98" providerId="ADAL" clId="{B976D7DF-ABEB-4B87-967F-71B25589C7FB}" dt="2019-03-07T13:19:07.237" v="41" actId="2711"/>
        <pc:sldMkLst>
          <pc:docMk/>
          <pc:sldMk cId="2870077412" sldId="258"/>
        </pc:sldMkLst>
        <pc:spChg chg="mod">
          <ac:chgData name="Ashish Kumar" userId="d00b189e-a21d-4f00-bb7d-7b49a309ea98" providerId="ADAL" clId="{B976D7DF-ABEB-4B87-967F-71B25589C7FB}" dt="2019-03-07T13:19:07.237" v="41" actId="2711"/>
          <ac:spMkLst>
            <pc:docMk/>
            <pc:sldMk cId="2870077412" sldId="258"/>
            <ac:spMk id="2" creationId="{4AB75B57-448D-4C7E-AEC9-1D5AF47CA960}"/>
          </ac:spMkLst>
        </pc:spChg>
        <pc:spChg chg="mod">
          <ac:chgData name="Ashish Kumar" userId="d00b189e-a21d-4f00-bb7d-7b49a309ea98" providerId="ADAL" clId="{B976D7DF-ABEB-4B87-967F-71B25589C7FB}" dt="2019-03-07T13:19:07.237" v="41" actId="2711"/>
          <ac:spMkLst>
            <pc:docMk/>
            <pc:sldMk cId="2870077412" sldId="258"/>
            <ac:spMk id="3" creationId="{9BC9672F-94D1-4BA9-9000-43E68EDF15A0}"/>
          </ac:spMkLst>
        </pc:spChg>
        <pc:picChg chg="mod">
          <ac:chgData name="Ashish Kumar" userId="d00b189e-a21d-4f00-bb7d-7b49a309ea98" providerId="ADAL" clId="{B976D7DF-ABEB-4B87-967F-71B25589C7FB}" dt="2019-03-07T13:17:08.144" v="5" actId="14100"/>
          <ac:picMkLst>
            <pc:docMk/>
            <pc:sldMk cId="2870077412" sldId="258"/>
            <ac:picMk id="7" creationId="{6165F704-A6B0-4B9C-9189-8F0631BFE9FE}"/>
          </ac:picMkLst>
        </pc:picChg>
      </pc:sldChg>
      <pc:sldChg chg="modSp add">
        <pc:chgData name="Ashish Kumar" userId="d00b189e-a21d-4f00-bb7d-7b49a309ea98" providerId="ADAL" clId="{B976D7DF-ABEB-4B87-967F-71B25589C7FB}" dt="2019-03-07T13:19:24.324" v="42" actId="2711"/>
        <pc:sldMkLst>
          <pc:docMk/>
          <pc:sldMk cId="118275949" sldId="259"/>
        </pc:sldMkLst>
        <pc:spChg chg="mod">
          <ac:chgData name="Ashish Kumar" userId="d00b189e-a21d-4f00-bb7d-7b49a309ea98" providerId="ADAL" clId="{B976D7DF-ABEB-4B87-967F-71B25589C7FB}" dt="2019-03-07T13:19:24.324" v="42" actId="2711"/>
          <ac:spMkLst>
            <pc:docMk/>
            <pc:sldMk cId="118275949" sldId="259"/>
            <ac:spMk id="2" creationId="{09FEBDC6-315C-4AE3-A82E-74544963AB3A}"/>
          </ac:spMkLst>
        </pc:spChg>
        <pc:graphicFrameChg chg="mod">
          <ac:chgData name="Ashish Kumar" userId="d00b189e-a21d-4f00-bb7d-7b49a309ea98" providerId="ADAL" clId="{B976D7DF-ABEB-4B87-967F-71B25589C7FB}" dt="2019-03-07T13:17:32.624" v="36"/>
          <ac:graphicFrameMkLst>
            <pc:docMk/>
            <pc:sldMk cId="118275949" sldId="259"/>
            <ac:graphicFrameMk id="6" creationId="{7C26C005-924F-4F82-A1F5-AA2C1F560CEB}"/>
          </ac:graphicFrameMkLst>
        </pc:graphicFrameChg>
        <pc:picChg chg="mod">
          <ac:chgData name="Ashish Kumar" userId="d00b189e-a21d-4f00-bb7d-7b49a309ea98" providerId="ADAL" clId="{B976D7DF-ABEB-4B87-967F-71B25589C7FB}" dt="2019-03-07T13:17:47.023" v="37" actId="14100"/>
          <ac:picMkLst>
            <pc:docMk/>
            <pc:sldMk cId="118275949" sldId="259"/>
            <ac:picMk id="5" creationId="{A538F936-F162-47E7-9FBA-474C0CF77913}"/>
          </ac:picMkLst>
        </pc:picChg>
      </pc:sldChg>
      <pc:sldChg chg="modSp add">
        <pc:chgData name="Ashish Kumar" userId="d00b189e-a21d-4f00-bb7d-7b49a309ea98" providerId="ADAL" clId="{B976D7DF-ABEB-4B87-967F-71B25589C7FB}" dt="2019-03-07T13:20:05.228" v="44" actId="14100"/>
        <pc:sldMkLst>
          <pc:docMk/>
          <pc:sldMk cId="2021419139" sldId="260"/>
        </pc:sldMkLst>
        <pc:picChg chg="mod">
          <ac:chgData name="Ashish Kumar" userId="d00b189e-a21d-4f00-bb7d-7b49a309ea98" providerId="ADAL" clId="{B976D7DF-ABEB-4B87-967F-71B25589C7FB}" dt="2019-03-07T13:20:05.228" v="44" actId="14100"/>
          <ac:picMkLst>
            <pc:docMk/>
            <pc:sldMk cId="2021419139" sldId="260"/>
            <ac:picMk id="5" creationId="{0B88827A-C924-4ED3-A629-A1E89A73D35B}"/>
          </ac:picMkLst>
        </pc:picChg>
      </pc:sldChg>
      <pc:sldChg chg="addSp modSp">
        <pc:chgData name="Ashish Kumar" userId="d00b189e-a21d-4f00-bb7d-7b49a309ea98" providerId="ADAL" clId="{B976D7DF-ABEB-4B87-967F-71B25589C7FB}" dt="2019-03-07T13:25:51.461" v="277" actId="20577"/>
        <pc:sldMkLst>
          <pc:docMk/>
          <pc:sldMk cId="1511899601" sldId="261"/>
        </pc:sldMkLst>
        <pc:spChg chg="add mod">
          <ac:chgData name="Ashish Kumar" userId="d00b189e-a21d-4f00-bb7d-7b49a309ea98" providerId="ADAL" clId="{B976D7DF-ABEB-4B87-967F-71B25589C7FB}" dt="2019-03-07T13:22:52.005" v="83" actId="693"/>
          <ac:spMkLst>
            <pc:docMk/>
            <pc:sldMk cId="1511899601" sldId="261"/>
            <ac:spMk id="3" creationId="{53DDAD70-A8B5-4768-8751-7CDB07FEA45C}"/>
          </ac:spMkLst>
        </pc:spChg>
        <pc:spChg chg="add mod">
          <ac:chgData name="Ashish Kumar" userId="d00b189e-a21d-4f00-bb7d-7b49a309ea98" providerId="ADAL" clId="{B976D7DF-ABEB-4B87-967F-71B25589C7FB}" dt="2019-03-07T13:24:14.854" v="122" actId="20577"/>
          <ac:spMkLst>
            <pc:docMk/>
            <pc:sldMk cId="1511899601" sldId="261"/>
            <ac:spMk id="9" creationId="{B8EB83E7-8FB5-414A-AB8E-AB75BF203BA4}"/>
          </ac:spMkLst>
        </pc:spChg>
        <pc:spChg chg="add mod">
          <ac:chgData name="Ashish Kumar" userId="d00b189e-a21d-4f00-bb7d-7b49a309ea98" providerId="ADAL" clId="{B976D7DF-ABEB-4B87-967F-71B25589C7FB}" dt="2019-03-07T13:24:35.695" v="161" actId="5793"/>
          <ac:spMkLst>
            <pc:docMk/>
            <pc:sldMk cId="1511899601" sldId="261"/>
            <ac:spMk id="10" creationId="{0DA740ED-8577-4451-8354-AB0FA812C6F4}"/>
          </ac:spMkLst>
        </pc:spChg>
        <pc:spChg chg="add mod">
          <ac:chgData name="Ashish Kumar" userId="d00b189e-a21d-4f00-bb7d-7b49a309ea98" providerId="ADAL" clId="{B976D7DF-ABEB-4B87-967F-71B25589C7FB}" dt="2019-03-07T13:24:58.776" v="195" actId="20577"/>
          <ac:spMkLst>
            <pc:docMk/>
            <pc:sldMk cId="1511899601" sldId="261"/>
            <ac:spMk id="11" creationId="{A8B7F11E-5BD9-446D-AAA4-5EA12D4B513B}"/>
          </ac:spMkLst>
        </pc:spChg>
        <pc:spChg chg="mod">
          <ac:chgData name="Ashish Kumar" userId="d00b189e-a21d-4f00-bb7d-7b49a309ea98" providerId="ADAL" clId="{B976D7DF-ABEB-4B87-967F-71B25589C7FB}" dt="2019-03-07T13:21:54.671" v="63" actId="14100"/>
          <ac:spMkLst>
            <pc:docMk/>
            <pc:sldMk cId="1511899601" sldId="261"/>
            <ac:spMk id="12" creationId="{00000000-0000-0000-0000-000000000000}"/>
          </ac:spMkLst>
        </pc:spChg>
        <pc:spChg chg="add mod">
          <ac:chgData name="Ashish Kumar" userId="d00b189e-a21d-4f00-bb7d-7b49a309ea98" providerId="ADAL" clId="{B976D7DF-ABEB-4B87-967F-71B25589C7FB}" dt="2019-03-07T13:25:12.574" v="239" actId="20577"/>
          <ac:spMkLst>
            <pc:docMk/>
            <pc:sldMk cId="1511899601" sldId="261"/>
            <ac:spMk id="13" creationId="{4D28207A-23B8-4506-A9AD-1FBA4C2159B9}"/>
          </ac:spMkLst>
        </pc:spChg>
        <pc:spChg chg="add mod">
          <ac:chgData name="Ashish Kumar" userId="d00b189e-a21d-4f00-bb7d-7b49a309ea98" providerId="ADAL" clId="{B976D7DF-ABEB-4B87-967F-71B25589C7FB}" dt="2019-03-07T13:25:51.461" v="277" actId="20577"/>
          <ac:spMkLst>
            <pc:docMk/>
            <pc:sldMk cId="1511899601" sldId="261"/>
            <ac:spMk id="14" creationId="{B24CC77B-B3CF-4B9B-8101-E385EC72D38A}"/>
          </ac:spMkLst>
        </pc:spChg>
        <pc:spChg chg="add mod">
          <ac:chgData name="Ashish Kumar" userId="d00b189e-a21d-4f00-bb7d-7b49a309ea98" providerId="ADAL" clId="{B976D7DF-ABEB-4B87-967F-71B25589C7FB}" dt="2019-03-07T13:23:16.111" v="87" actId="20577"/>
          <ac:spMkLst>
            <pc:docMk/>
            <pc:sldMk cId="1511899601" sldId="261"/>
            <ac:spMk id="15" creationId="{DB067EFA-FCEA-416E-8EAA-662D2D3725FA}"/>
          </ac:spMkLst>
        </pc:spChg>
        <pc:spChg chg="mod">
          <ac:chgData name="Ashish Kumar" userId="d00b189e-a21d-4f00-bb7d-7b49a309ea98" providerId="ADAL" clId="{B976D7DF-ABEB-4B87-967F-71B25589C7FB}" dt="2019-03-07T13:21:54.671" v="63" actId="14100"/>
          <ac:spMkLst>
            <pc:docMk/>
            <pc:sldMk cId="1511899601" sldId="261"/>
            <ac:spMk id="16" creationId="{27E55D16-5CA4-4C84-81A0-2F9D981906AB}"/>
          </ac:spMkLst>
        </pc:spChg>
        <pc:spChg chg="mod">
          <ac:chgData name="Ashish Kumar" userId="d00b189e-a21d-4f00-bb7d-7b49a309ea98" providerId="ADAL" clId="{B976D7DF-ABEB-4B87-967F-71B25589C7FB}" dt="2019-03-07T13:21:54.671" v="63" actId="14100"/>
          <ac:spMkLst>
            <pc:docMk/>
            <pc:sldMk cId="1511899601" sldId="261"/>
            <ac:spMk id="17" creationId="{27510447-3A2E-4784-8E49-48C3A2A08C90}"/>
          </ac:spMkLst>
        </pc:spChg>
        <pc:spChg chg="mod">
          <ac:chgData name="Ashish Kumar" userId="d00b189e-a21d-4f00-bb7d-7b49a309ea98" providerId="ADAL" clId="{B976D7DF-ABEB-4B87-967F-71B25589C7FB}" dt="2019-03-07T13:21:54.671" v="63" actId="14100"/>
          <ac:spMkLst>
            <pc:docMk/>
            <pc:sldMk cId="1511899601" sldId="261"/>
            <ac:spMk id="18" creationId="{B70501A5-2531-4B9A-97AD-EDB5153C4429}"/>
          </ac:spMkLst>
        </pc:spChg>
        <pc:spChg chg="mod">
          <ac:chgData name="Ashish Kumar" userId="d00b189e-a21d-4f00-bb7d-7b49a309ea98" providerId="ADAL" clId="{B976D7DF-ABEB-4B87-967F-71B25589C7FB}" dt="2019-03-07T13:21:54.671" v="63" actId="14100"/>
          <ac:spMkLst>
            <pc:docMk/>
            <pc:sldMk cId="1511899601" sldId="261"/>
            <ac:spMk id="19" creationId="{30F7214A-EBA8-4A68-9F88-BFBDC70DE048}"/>
          </ac:spMkLst>
        </pc:spChg>
      </pc:sldChg>
      <pc:sldChg chg="modSp add">
        <pc:chgData name="Ashish Kumar" userId="d00b189e-a21d-4f00-bb7d-7b49a309ea98" providerId="ADAL" clId="{B976D7DF-ABEB-4B87-967F-71B25589C7FB}" dt="2019-03-07T13:20:17.662" v="45" actId="2711"/>
        <pc:sldMkLst>
          <pc:docMk/>
          <pc:sldMk cId="1730717176" sldId="262"/>
        </pc:sldMkLst>
        <pc:spChg chg="mod">
          <ac:chgData name="Ashish Kumar" userId="d00b189e-a21d-4f00-bb7d-7b49a309ea98" providerId="ADAL" clId="{B976D7DF-ABEB-4B87-967F-71B25589C7FB}" dt="2019-03-07T13:20:17.662" v="45" actId="2711"/>
          <ac:spMkLst>
            <pc:docMk/>
            <pc:sldMk cId="1730717176" sldId="262"/>
            <ac:spMk id="2" creationId="{228699E4-482C-4F27-A4F7-5C5E30537629}"/>
          </ac:spMkLst>
        </pc:spChg>
        <pc:spChg chg="mod">
          <ac:chgData name="Ashish Kumar" userId="d00b189e-a21d-4f00-bb7d-7b49a309ea98" providerId="ADAL" clId="{B976D7DF-ABEB-4B87-967F-71B25589C7FB}" dt="2019-03-07T13:20:17.662" v="45" actId="2711"/>
          <ac:spMkLst>
            <pc:docMk/>
            <pc:sldMk cId="1730717176" sldId="262"/>
            <ac:spMk id="3" creationId="{7D6C34CB-B3A1-46B7-9AA3-9A56DAD5F144}"/>
          </ac:spMkLst>
        </pc:spChg>
      </pc:sldChg>
      <pc:sldChg chg="modSp add">
        <pc:chgData name="Ashish Kumar" userId="d00b189e-a21d-4f00-bb7d-7b49a309ea98" providerId="ADAL" clId="{B976D7DF-ABEB-4B87-967F-71B25589C7FB}" dt="2019-03-07T13:20:41.685" v="47" actId="2711"/>
        <pc:sldMkLst>
          <pc:docMk/>
          <pc:sldMk cId="2145714006" sldId="264"/>
        </pc:sldMkLst>
        <pc:spChg chg="mod">
          <ac:chgData name="Ashish Kumar" userId="d00b189e-a21d-4f00-bb7d-7b49a309ea98" providerId="ADAL" clId="{B976D7DF-ABEB-4B87-967F-71B25589C7FB}" dt="2019-03-07T13:20:41.685" v="47" actId="2711"/>
          <ac:spMkLst>
            <pc:docMk/>
            <pc:sldMk cId="2145714006" sldId="264"/>
            <ac:spMk id="2" creationId="{BCC2C02B-6A3E-4900-891B-36B9077ACB0E}"/>
          </ac:spMkLst>
        </pc:spChg>
        <pc:spChg chg="mod">
          <ac:chgData name="Ashish Kumar" userId="d00b189e-a21d-4f00-bb7d-7b49a309ea98" providerId="ADAL" clId="{B976D7DF-ABEB-4B87-967F-71B25589C7FB}" dt="2019-03-07T13:20:41.685" v="47" actId="2711"/>
          <ac:spMkLst>
            <pc:docMk/>
            <pc:sldMk cId="2145714006" sldId="264"/>
            <ac:spMk id="3" creationId="{0EA18633-E86A-4EE1-A550-EA440D358447}"/>
          </ac:spMkLst>
        </pc:spChg>
      </pc:sldChg>
      <pc:sldChg chg="modSp">
        <pc:chgData name="Ashish Kumar" userId="d00b189e-a21d-4f00-bb7d-7b49a309ea98" providerId="ADAL" clId="{B976D7DF-ABEB-4B87-967F-71B25589C7FB}" dt="2019-03-07T13:27:27.668" v="279" actId="20577"/>
        <pc:sldMkLst>
          <pc:docMk/>
          <pc:sldMk cId="786235867" sldId="265"/>
        </pc:sldMkLst>
        <pc:spChg chg="mod">
          <ac:chgData name="Ashish Kumar" userId="d00b189e-a21d-4f00-bb7d-7b49a309ea98" providerId="ADAL" clId="{B976D7DF-ABEB-4B87-967F-71B25589C7FB}" dt="2019-03-07T13:27:27.668" v="279" actId="20577"/>
          <ac:spMkLst>
            <pc:docMk/>
            <pc:sldMk cId="786235867" sldId="265"/>
            <ac:spMk id="3" creationId="{C6F1A29C-EC2F-46A8-A6AE-37A67F885817}"/>
          </ac:spMkLst>
        </pc:spChg>
      </pc:sldChg>
      <pc:sldChg chg="modSp add">
        <pc:chgData name="Ashish Kumar" userId="d00b189e-a21d-4f00-bb7d-7b49a309ea98" providerId="ADAL" clId="{B976D7DF-ABEB-4B87-967F-71B25589C7FB}" dt="2019-03-07T13:18:39.461" v="40" actId="2711"/>
        <pc:sldMkLst>
          <pc:docMk/>
          <pc:sldMk cId="932695662" sldId="277"/>
        </pc:sldMkLst>
        <pc:spChg chg="mod">
          <ac:chgData name="Ashish Kumar" userId="d00b189e-a21d-4f00-bb7d-7b49a309ea98" providerId="ADAL" clId="{B976D7DF-ABEB-4B87-967F-71B25589C7FB}" dt="2019-03-07T13:18:39.461" v="40" actId="2711"/>
          <ac:spMkLst>
            <pc:docMk/>
            <pc:sldMk cId="932695662" sldId="277"/>
            <ac:spMk id="3" creationId="{89E8C3C9-D3CC-4ACC-8AD9-3C44E041857C}"/>
          </ac:spMkLst>
        </pc:spChg>
      </pc:sldChg>
      <pc:sldChg chg="modSp add">
        <pc:chgData name="Ashish Kumar" userId="d00b189e-a21d-4f00-bb7d-7b49a309ea98" providerId="ADAL" clId="{B976D7DF-ABEB-4B87-967F-71B25589C7FB}" dt="2019-03-07T13:19:55.111" v="43" actId="2711"/>
        <pc:sldMkLst>
          <pc:docMk/>
          <pc:sldMk cId="4113382885" sldId="278"/>
        </pc:sldMkLst>
        <pc:spChg chg="mod">
          <ac:chgData name="Ashish Kumar" userId="d00b189e-a21d-4f00-bb7d-7b49a309ea98" providerId="ADAL" clId="{B976D7DF-ABEB-4B87-967F-71B25589C7FB}" dt="2019-03-07T13:19:55.111" v="43" actId="2711"/>
          <ac:spMkLst>
            <pc:docMk/>
            <pc:sldMk cId="4113382885" sldId="278"/>
            <ac:spMk id="2" creationId="{04432469-5C6B-4922-9B84-687ED8A84A49}"/>
          </ac:spMkLst>
        </pc:spChg>
        <pc:spChg chg="mod">
          <ac:chgData name="Ashish Kumar" userId="d00b189e-a21d-4f00-bb7d-7b49a309ea98" providerId="ADAL" clId="{B976D7DF-ABEB-4B87-967F-71B25589C7FB}" dt="2019-03-07T13:19:55.111" v="43" actId="2711"/>
          <ac:spMkLst>
            <pc:docMk/>
            <pc:sldMk cId="4113382885" sldId="278"/>
            <ac:spMk id="3" creationId="{BAE203F5-C340-4E10-94B2-7DCA2934D4D3}"/>
          </ac:spMkLst>
        </pc:spChg>
      </pc:sldChg>
      <pc:sldChg chg="modSp add">
        <pc:chgData name="Ashish Kumar" userId="d00b189e-a21d-4f00-bb7d-7b49a309ea98" providerId="ADAL" clId="{B976D7DF-ABEB-4B87-967F-71B25589C7FB}" dt="2019-03-07T17:13:03.444" v="345" actId="1037"/>
        <pc:sldMkLst>
          <pc:docMk/>
          <pc:sldMk cId="2017082590" sldId="279"/>
        </pc:sldMkLst>
        <pc:spChg chg="mod">
          <ac:chgData name="Ashish Kumar" userId="d00b189e-a21d-4f00-bb7d-7b49a309ea98" providerId="ADAL" clId="{B976D7DF-ABEB-4B87-967F-71B25589C7FB}" dt="2019-03-07T13:20:32.094" v="46" actId="2711"/>
          <ac:spMkLst>
            <pc:docMk/>
            <pc:sldMk cId="2017082590" sldId="279"/>
            <ac:spMk id="10" creationId="{666CF9FB-73F8-41A2-B848-0F62DEA40B69}"/>
          </ac:spMkLst>
        </pc:spChg>
        <pc:spChg chg="mod">
          <ac:chgData name="Ashish Kumar" userId="d00b189e-a21d-4f00-bb7d-7b49a309ea98" providerId="ADAL" clId="{B976D7DF-ABEB-4B87-967F-71B25589C7FB}" dt="2019-03-07T13:20:32.094" v="46" actId="2711"/>
          <ac:spMkLst>
            <pc:docMk/>
            <pc:sldMk cId="2017082590" sldId="279"/>
            <ac:spMk id="11" creationId="{D4FD58B1-8C9F-4B68-8E93-5DB072BBF26E}"/>
          </ac:spMkLst>
        </pc:spChg>
        <pc:picChg chg="mod">
          <ac:chgData name="Ashish Kumar" userId="d00b189e-a21d-4f00-bb7d-7b49a309ea98" providerId="ADAL" clId="{B976D7DF-ABEB-4B87-967F-71B25589C7FB}" dt="2019-03-07T17:13:03.444" v="345" actId="1037"/>
          <ac:picMkLst>
            <pc:docMk/>
            <pc:sldMk cId="2017082590" sldId="279"/>
            <ac:picMk id="9" creationId="{8646C652-E768-4523-B05B-00758DAF6D87}"/>
          </ac:picMkLst>
        </pc:picChg>
      </pc:sldChg>
      <pc:sldChg chg="modSp add">
        <pc:chgData name="Ashish Kumar" userId="d00b189e-a21d-4f00-bb7d-7b49a309ea98" providerId="ADAL" clId="{B976D7DF-ABEB-4B87-967F-71B25589C7FB}" dt="2019-03-07T13:20:59.366" v="48" actId="2711"/>
        <pc:sldMkLst>
          <pc:docMk/>
          <pc:sldMk cId="3759796662" sldId="280"/>
        </pc:sldMkLst>
        <pc:spChg chg="mod">
          <ac:chgData name="Ashish Kumar" userId="d00b189e-a21d-4f00-bb7d-7b49a309ea98" providerId="ADAL" clId="{B976D7DF-ABEB-4B87-967F-71B25589C7FB}" dt="2019-03-07T13:20:59.366" v="48" actId="2711"/>
          <ac:spMkLst>
            <pc:docMk/>
            <pc:sldMk cId="3759796662" sldId="280"/>
            <ac:spMk id="2" creationId="{14E4C4EF-176E-4664-9E20-5B872F057F09}"/>
          </ac:spMkLst>
        </pc:spChg>
        <pc:spChg chg="mod">
          <ac:chgData name="Ashish Kumar" userId="d00b189e-a21d-4f00-bb7d-7b49a309ea98" providerId="ADAL" clId="{B976D7DF-ABEB-4B87-967F-71B25589C7FB}" dt="2019-03-07T13:20:59.366" v="48" actId="2711"/>
          <ac:spMkLst>
            <pc:docMk/>
            <pc:sldMk cId="3759796662" sldId="280"/>
            <ac:spMk id="3" creationId="{F1457139-105B-45F4-8F1A-FD8AD56B7EAF}"/>
          </ac:spMkLst>
        </pc:spChg>
      </pc:sldChg>
      <pc:sldChg chg="modSp add">
        <pc:chgData name="Ashish Kumar" userId="d00b189e-a21d-4f00-bb7d-7b49a309ea98" providerId="ADAL" clId="{B976D7DF-ABEB-4B87-967F-71B25589C7FB}" dt="2019-03-07T13:21:09.823" v="49" actId="2711"/>
        <pc:sldMkLst>
          <pc:docMk/>
          <pc:sldMk cId="1625098346" sldId="281"/>
        </pc:sldMkLst>
        <pc:spChg chg="mod">
          <ac:chgData name="Ashish Kumar" userId="d00b189e-a21d-4f00-bb7d-7b49a309ea98" providerId="ADAL" clId="{B976D7DF-ABEB-4B87-967F-71B25589C7FB}" dt="2019-03-07T13:21:09.823" v="49" actId="2711"/>
          <ac:spMkLst>
            <pc:docMk/>
            <pc:sldMk cId="1625098346" sldId="281"/>
            <ac:spMk id="2" creationId="{FA76D60E-4942-47BA-B26E-1632E7DA932A}"/>
          </ac:spMkLst>
        </pc:spChg>
        <pc:spChg chg="mod">
          <ac:chgData name="Ashish Kumar" userId="d00b189e-a21d-4f00-bb7d-7b49a309ea98" providerId="ADAL" clId="{B976D7DF-ABEB-4B87-967F-71B25589C7FB}" dt="2019-03-07T13:21:09.823" v="49" actId="2711"/>
          <ac:spMkLst>
            <pc:docMk/>
            <pc:sldMk cId="1625098346" sldId="281"/>
            <ac:spMk id="3" creationId="{0C82CEAC-816F-40DF-A2FB-1AE38C477631}"/>
          </ac:spMkLst>
        </pc:spChg>
      </pc:sldChg>
    </pc:docChg>
  </pc:docChgLst>
  <pc:docChgLst>
    <pc:chgData name="Ashish Kumar" userId="d00b189e-a21d-4f00-bb7d-7b49a309ea98" providerId="ADAL" clId="{64E4F0E8-53FD-4ABD-8F82-D14FC1E717FB}"/>
    <pc:docChg chg="undo custSel addSld delSld modSld sldOrd">
      <pc:chgData name="Ashish Kumar" userId="d00b189e-a21d-4f00-bb7d-7b49a309ea98" providerId="ADAL" clId="{64E4F0E8-53FD-4ABD-8F82-D14FC1E717FB}" dt="2019-03-06T10:56:14.841" v="1302" actId="20577"/>
      <pc:docMkLst>
        <pc:docMk/>
      </pc:docMkLst>
      <pc:sldChg chg="addSp delSp modSp">
        <pc:chgData name="Ashish Kumar" userId="d00b189e-a21d-4f00-bb7d-7b49a309ea98" providerId="ADAL" clId="{64E4F0E8-53FD-4ABD-8F82-D14FC1E717FB}" dt="2019-03-06T10:56:14.841" v="1302" actId="20577"/>
        <pc:sldMkLst>
          <pc:docMk/>
          <pc:sldMk cId="490626320" sldId="267"/>
        </pc:sldMkLst>
        <pc:spChg chg="mod">
          <ac:chgData name="Ashish Kumar" userId="d00b189e-a21d-4f00-bb7d-7b49a309ea98" providerId="ADAL" clId="{64E4F0E8-53FD-4ABD-8F82-D14FC1E717FB}" dt="2019-03-06T05:07:32.212" v="894" actId="20577"/>
          <ac:spMkLst>
            <pc:docMk/>
            <pc:sldMk cId="490626320" sldId="267"/>
            <ac:spMk id="2" creationId="{00000000-0000-0000-0000-000000000000}"/>
          </ac:spMkLst>
        </pc:spChg>
        <pc:spChg chg="del">
          <ac:chgData name="Ashish Kumar" userId="d00b189e-a21d-4f00-bb7d-7b49a309ea98" providerId="ADAL" clId="{64E4F0E8-53FD-4ABD-8F82-D14FC1E717FB}" dt="2019-03-06T10:48:02.618" v="1199" actId="478"/>
          <ac:spMkLst>
            <pc:docMk/>
            <pc:sldMk cId="490626320" sldId="267"/>
            <ac:spMk id="7" creationId="{780C8D88-EEE0-48AE-A894-8073C2A11E01}"/>
          </ac:spMkLst>
        </pc:spChg>
        <pc:spChg chg="mod">
          <ac:chgData name="Ashish Kumar" userId="d00b189e-a21d-4f00-bb7d-7b49a309ea98" providerId="ADAL" clId="{64E4F0E8-53FD-4ABD-8F82-D14FC1E717FB}" dt="2019-03-06T09:32:37.697" v="1130" actId="20577"/>
          <ac:spMkLst>
            <pc:docMk/>
            <pc:sldMk cId="490626320" sldId="267"/>
            <ac:spMk id="8" creationId="{A0DB9D9B-2798-4B87-9931-CA160C566D0E}"/>
          </ac:spMkLst>
        </pc:spChg>
        <pc:spChg chg="del">
          <ac:chgData name="Ashish Kumar" userId="d00b189e-a21d-4f00-bb7d-7b49a309ea98" providerId="ADAL" clId="{64E4F0E8-53FD-4ABD-8F82-D14FC1E717FB}" dt="2019-03-06T10:48:20.368" v="1202" actId="478"/>
          <ac:spMkLst>
            <pc:docMk/>
            <pc:sldMk cId="490626320" sldId="267"/>
            <ac:spMk id="9" creationId="{2253CB42-1486-4E81-9EC5-2AEAB549440D}"/>
          </ac:spMkLst>
        </pc:spChg>
        <pc:spChg chg="mod">
          <ac:chgData name="Ashish Kumar" userId="d00b189e-a21d-4f00-bb7d-7b49a309ea98" providerId="ADAL" clId="{64E4F0E8-53FD-4ABD-8F82-D14FC1E717FB}" dt="2019-03-06T09:30:28.364" v="1128" actId="20577"/>
          <ac:spMkLst>
            <pc:docMk/>
            <pc:sldMk cId="490626320" sldId="267"/>
            <ac:spMk id="10" creationId="{7B08719F-82E1-41CF-8600-CE75F38C69EF}"/>
          </ac:spMkLst>
        </pc:spChg>
        <pc:spChg chg="del">
          <ac:chgData name="Ashish Kumar" userId="d00b189e-a21d-4f00-bb7d-7b49a309ea98" providerId="ADAL" clId="{64E4F0E8-53FD-4ABD-8F82-D14FC1E717FB}" dt="2019-03-06T10:34:05.566" v="1153" actId="478"/>
          <ac:spMkLst>
            <pc:docMk/>
            <pc:sldMk cId="490626320" sldId="267"/>
            <ac:spMk id="11" creationId="{C7548B36-0A69-4423-A4A6-6A2E517EA95D}"/>
          </ac:spMkLst>
        </pc:spChg>
        <pc:spChg chg="mod">
          <ac:chgData name="Ashish Kumar" userId="d00b189e-a21d-4f00-bb7d-7b49a309ea98" providerId="ADAL" clId="{64E4F0E8-53FD-4ABD-8F82-D14FC1E717FB}" dt="2019-03-06T10:56:14.841" v="1302" actId="20577"/>
          <ac:spMkLst>
            <pc:docMk/>
            <pc:sldMk cId="490626320" sldId="267"/>
            <ac:spMk id="12" creationId="{1FE2CE14-E446-4618-AF87-A137482EA8AF}"/>
          </ac:spMkLst>
        </pc:spChg>
        <pc:spChg chg="add mod">
          <ac:chgData name="Ashish Kumar" userId="d00b189e-a21d-4f00-bb7d-7b49a309ea98" providerId="ADAL" clId="{64E4F0E8-53FD-4ABD-8F82-D14FC1E717FB}" dt="2019-03-06T10:37:11.248" v="1176" actId="20577"/>
          <ac:spMkLst>
            <pc:docMk/>
            <pc:sldMk cId="490626320" sldId="267"/>
            <ac:spMk id="25" creationId="{E106A914-F4C7-4F07-BAC0-2DCA36194095}"/>
          </ac:spMkLst>
        </pc:spChg>
        <pc:spChg chg="add del">
          <ac:chgData name="Ashish Kumar" userId="d00b189e-a21d-4f00-bb7d-7b49a309ea98" providerId="ADAL" clId="{64E4F0E8-53FD-4ABD-8F82-D14FC1E717FB}" dt="2019-03-06T10:47:32.633" v="1191"/>
          <ac:spMkLst>
            <pc:docMk/>
            <pc:sldMk cId="490626320" sldId="267"/>
            <ac:spMk id="29" creationId="{13A5AD9B-080F-4101-A973-CDCBED220EE9}"/>
          </ac:spMkLst>
        </pc:spChg>
        <pc:spChg chg="add del mod">
          <ac:chgData name="Ashish Kumar" userId="d00b189e-a21d-4f00-bb7d-7b49a309ea98" providerId="ADAL" clId="{64E4F0E8-53FD-4ABD-8F82-D14FC1E717FB}" dt="2019-03-06T10:47:45.208" v="1195"/>
          <ac:spMkLst>
            <pc:docMk/>
            <pc:sldMk cId="490626320" sldId="267"/>
            <ac:spMk id="30" creationId="{5A618ABD-42A1-4AA1-90FA-4D1462E197CD}"/>
          </ac:spMkLst>
        </pc:spChg>
        <pc:spChg chg="add mod">
          <ac:chgData name="Ashish Kumar" userId="d00b189e-a21d-4f00-bb7d-7b49a309ea98" providerId="ADAL" clId="{64E4F0E8-53FD-4ABD-8F82-D14FC1E717FB}" dt="2019-03-06T10:47:55.376" v="1198" actId="1076"/>
          <ac:spMkLst>
            <pc:docMk/>
            <pc:sldMk cId="490626320" sldId="267"/>
            <ac:spMk id="31" creationId="{3F8C7E67-CA42-4632-92BC-FCEDC4F7903D}"/>
          </ac:spMkLst>
        </pc:spChg>
        <pc:spChg chg="add mod">
          <ac:chgData name="Ashish Kumar" userId="d00b189e-a21d-4f00-bb7d-7b49a309ea98" providerId="ADAL" clId="{64E4F0E8-53FD-4ABD-8F82-D14FC1E717FB}" dt="2019-03-06T10:48:49.281" v="1214" actId="1038"/>
          <ac:spMkLst>
            <pc:docMk/>
            <pc:sldMk cId="490626320" sldId="267"/>
            <ac:spMk id="35" creationId="{3704389B-79DA-4D47-AE4A-CF4F71AB4762}"/>
          </ac:spMkLst>
        </pc:spChg>
        <pc:spChg chg="add mod">
          <ac:chgData name="Ashish Kumar" userId="d00b189e-a21d-4f00-bb7d-7b49a309ea98" providerId="ADAL" clId="{64E4F0E8-53FD-4ABD-8F82-D14FC1E717FB}" dt="2019-03-06T10:48:58.159" v="1216" actId="1076"/>
          <ac:spMkLst>
            <pc:docMk/>
            <pc:sldMk cId="490626320" sldId="267"/>
            <ac:spMk id="36" creationId="{AFFE5558-3737-4E1E-93FA-E487E3880B24}"/>
          </ac:spMkLst>
        </pc:spChg>
        <pc:cxnChg chg="add mod">
          <ac:chgData name="Ashish Kumar" userId="d00b189e-a21d-4f00-bb7d-7b49a309ea98" providerId="ADAL" clId="{64E4F0E8-53FD-4ABD-8F82-D14FC1E717FB}" dt="2019-03-06T10:36:46.142" v="1173" actId="693"/>
          <ac:cxnSpMkLst>
            <pc:docMk/>
            <pc:sldMk cId="490626320" sldId="267"/>
            <ac:cxnSpMk id="15" creationId="{70797E3D-0B5B-4E47-B190-B26EE3D45AF4}"/>
          </ac:cxnSpMkLst>
        </pc:cxnChg>
        <pc:cxnChg chg="add mod">
          <ac:chgData name="Ashish Kumar" userId="d00b189e-a21d-4f00-bb7d-7b49a309ea98" providerId="ADAL" clId="{64E4F0E8-53FD-4ABD-8F82-D14FC1E717FB}" dt="2019-03-06T10:47:32.161" v="1190" actId="1076"/>
          <ac:cxnSpMkLst>
            <pc:docMk/>
            <pc:sldMk cId="490626320" sldId="267"/>
            <ac:cxnSpMk id="18" creationId="{33FAC09B-8F50-44DA-A23D-8DF346AB4829}"/>
          </ac:cxnSpMkLst>
        </pc:cxnChg>
        <pc:cxnChg chg="add mod">
          <ac:chgData name="Ashish Kumar" userId="d00b189e-a21d-4f00-bb7d-7b49a309ea98" providerId="ADAL" clId="{64E4F0E8-53FD-4ABD-8F82-D14FC1E717FB}" dt="2019-03-06T10:48:27.432" v="1203" actId="14100"/>
          <ac:cxnSpMkLst>
            <pc:docMk/>
            <pc:sldMk cId="490626320" sldId="267"/>
            <ac:cxnSpMk id="26" creationId="{DA43ACB6-52B3-4017-8175-0B41EA544486}"/>
          </ac:cxnSpMkLst>
        </pc:cxnChg>
        <pc:cxnChg chg="add mod">
          <ac:chgData name="Ashish Kumar" userId="d00b189e-a21d-4f00-bb7d-7b49a309ea98" providerId="ADAL" clId="{64E4F0E8-53FD-4ABD-8F82-D14FC1E717FB}" dt="2019-03-06T10:48:13.302" v="1201" actId="14100"/>
          <ac:cxnSpMkLst>
            <pc:docMk/>
            <pc:sldMk cId="490626320" sldId="267"/>
            <ac:cxnSpMk id="27" creationId="{C019E491-4BBA-426B-A173-1DDDA02B2F27}"/>
          </ac:cxnSpMkLst>
        </pc:cxnChg>
        <pc:cxnChg chg="add del">
          <ac:chgData name="Ashish Kumar" userId="d00b189e-a21d-4f00-bb7d-7b49a309ea98" providerId="ADAL" clId="{64E4F0E8-53FD-4ABD-8F82-D14FC1E717FB}" dt="2019-03-06T10:47:22.373" v="1187" actId="478"/>
          <ac:cxnSpMkLst>
            <pc:docMk/>
            <pc:sldMk cId="490626320" sldId="267"/>
            <ac:cxnSpMk id="28" creationId="{AD130447-0C4A-45D2-B73D-637E650F63A0}"/>
          </ac:cxnSpMkLst>
        </pc:cxnChg>
      </pc:sldChg>
      <pc:sldChg chg="modSp">
        <pc:chgData name="Ashish Kumar" userId="d00b189e-a21d-4f00-bb7d-7b49a309ea98" providerId="ADAL" clId="{64E4F0E8-53FD-4ABD-8F82-D14FC1E717FB}" dt="2019-03-06T07:25:31.689" v="1105" actId="20577"/>
        <pc:sldMkLst>
          <pc:docMk/>
          <pc:sldMk cId="2041758474" sldId="270"/>
        </pc:sldMkLst>
        <pc:spChg chg="mod">
          <ac:chgData name="Ashish Kumar" userId="d00b189e-a21d-4f00-bb7d-7b49a309ea98" providerId="ADAL" clId="{64E4F0E8-53FD-4ABD-8F82-D14FC1E717FB}" dt="2019-03-06T07:25:31.689" v="1105" actId="20577"/>
          <ac:spMkLst>
            <pc:docMk/>
            <pc:sldMk cId="2041758474" sldId="270"/>
            <ac:spMk id="3" creationId="{C6F1A29C-EC2F-46A8-A6AE-37A67F885817}"/>
          </ac:spMkLst>
        </pc:spChg>
      </pc:sldChg>
      <pc:sldChg chg="addSp delSp modSp">
        <pc:chgData name="Ashish Kumar" userId="d00b189e-a21d-4f00-bb7d-7b49a309ea98" providerId="ADAL" clId="{64E4F0E8-53FD-4ABD-8F82-D14FC1E717FB}" dt="2019-03-06T03:48:07.749" v="416" actId="1035"/>
        <pc:sldMkLst>
          <pc:docMk/>
          <pc:sldMk cId="1644532441" sldId="271"/>
        </pc:sldMkLst>
        <pc:spChg chg="del">
          <ac:chgData name="Ashish Kumar" userId="d00b189e-a21d-4f00-bb7d-7b49a309ea98" providerId="ADAL" clId="{64E4F0E8-53FD-4ABD-8F82-D14FC1E717FB}" dt="2019-03-06T03:23:39.851" v="0" actId="478"/>
          <ac:spMkLst>
            <pc:docMk/>
            <pc:sldMk cId="1644532441" sldId="271"/>
            <ac:spMk id="3" creationId="{C6F1A29C-EC2F-46A8-A6AE-37A67F885817}"/>
          </ac:spMkLst>
        </pc:spChg>
        <pc:spChg chg="add mod">
          <ac:chgData name="Ashish Kumar" userId="d00b189e-a21d-4f00-bb7d-7b49a309ea98" providerId="ADAL" clId="{64E4F0E8-53FD-4ABD-8F82-D14FC1E717FB}" dt="2019-03-06T03:47:51.684" v="392" actId="1035"/>
          <ac:spMkLst>
            <pc:docMk/>
            <pc:sldMk cId="1644532441" sldId="271"/>
            <ac:spMk id="6" creationId="{D079E352-6E92-4425-8BA0-7F73657C2040}"/>
          </ac:spMkLst>
        </pc:spChg>
        <pc:spChg chg="add mod">
          <ac:chgData name="Ashish Kumar" userId="d00b189e-a21d-4f00-bb7d-7b49a309ea98" providerId="ADAL" clId="{64E4F0E8-53FD-4ABD-8F82-D14FC1E717FB}" dt="2019-03-06T03:48:01.236" v="405" actId="1035"/>
          <ac:spMkLst>
            <pc:docMk/>
            <pc:sldMk cId="1644532441" sldId="271"/>
            <ac:spMk id="9" creationId="{BBA2C563-1E82-488E-BE03-18C37DEB873D}"/>
          </ac:spMkLst>
        </pc:spChg>
        <pc:spChg chg="add mod">
          <ac:chgData name="Ashish Kumar" userId="d00b189e-a21d-4f00-bb7d-7b49a309ea98" providerId="ADAL" clId="{64E4F0E8-53FD-4ABD-8F82-D14FC1E717FB}" dt="2019-03-06T03:48:07.749" v="416" actId="1035"/>
          <ac:spMkLst>
            <pc:docMk/>
            <pc:sldMk cId="1644532441" sldId="271"/>
            <ac:spMk id="10" creationId="{5E6C50BD-C78F-4B08-B67D-4385AD3B5741}"/>
          </ac:spMkLst>
        </pc:spChg>
        <pc:picChg chg="add mod">
          <ac:chgData name="Ashish Kumar" userId="d00b189e-a21d-4f00-bb7d-7b49a309ea98" providerId="ADAL" clId="{64E4F0E8-53FD-4ABD-8F82-D14FC1E717FB}" dt="2019-03-06T03:23:59.900" v="5" actId="14100"/>
          <ac:picMkLst>
            <pc:docMk/>
            <pc:sldMk cId="1644532441" sldId="271"/>
            <ac:picMk id="5" creationId="{323ECE90-D9B0-4CE1-87E6-868E8E8AE6EA}"/>
          </ac:picMkLst>
        </pc:picChg>
        <pc:picChg chg="add mod">
          <ac:chgData name="Ashish Kumar" userId="d00b189e-a21d-4f00-bb7d-7b49a309ea98" providerId="ADAL" clId="{64E4F0E8-53FD-4ABD-8F82-D14FC1E717FB}" dt="2019-03-06T03:27:47.547" v="42" actId="1038"/>
          <ac:picMkLst>
            <pc:docMk/>
            <pc:sldMk cId="1644532441" sldId="271"/>
            <ac:picMk id="7" creationId="{66C16C3E-66B8-4A93-A5D9-6F0BEE5C0C36}"/>
          </ac:picMkLst>
        </pc:picChg>
        <pc:picChg chg="add mod">
          <ac:chgData name="Ashish Kumar" userId="d00b189e-a21d-4f00-bb7d-7b49a309ea98" providerId="ADAL" clId="{64E4F0E8-53FD-4ABD-8F82-D14FC1E717FB}" dt="2019-03-06T03:28:16.008" v="93" actId="14100"/>
          <ac:picMkLst>
            <pc:docMk/>
            <pc:sldMk cId="1644532441" sldId="271"/>
            <ac:picMk id="8" creationId="{C09D1218-7BB3-498C-93CD-0C904B4D8FE0}"/>
          </ac:picMkLst>
        </pc:picChg>
      </pc:sldChg>
      <pc:sldChg chg="addSp delSp modSp add">
        <pc:chgData name="Ashish Kumar" userId="d00b189e-a21d-4f00-bb7d-7b49a309ea98" providerId="ADAL" clId="{64E4F0E8-53FD-4ABD-8F82-D14FC1E717FB}" dt="2019-03-06T09:22:49.687" v="1110" actId="1035"/>
        <pc:sldMkLst>
          <pc:docMk/>
          <pc:sldMk cId="1107075332" sldId="272"/>
        </pc:sldMkLst>
        <pc:spChg chg="add mod">
          <ac:chgData name="Ashish Kumar" userId="d00b189e-a21d-4f00-bb7d-7b49a309ea98" providerId="ADAL" clId="{64E4F0E8-53FD-4ABD-8F82-D14FC1E717FB}" dt="2019-03-06T03:50:22.140" v="422" actId="20577"/>
          <ac:spMkLst>
            <pc:docMk/>
            <pc:sldMk cId="1107075332" sldId="272"/>
            <ac:spMk id="3" creationId="{9592355C-90D9-466D-A007-D18EE38FCB11}"/>
          </ac:spMkLst>
        </pc:spChg>
        <pc:spChg chg="add mod">
          <ac:chgData name="Ashish Kumar" userId="d00b189e-a21d-4f00-bb7d-7b49a309ea98" providerId="ADAL" clId="{64E4F0E8-53FD-4ABD-8F82-D14FC1E717FB}" dt="2019-03-06T03:51:13.541" v="462" actId="1038"/>
          <ac:spMkLst>
            <pc:docMk/>
            <pc:sldMk cId="1107075332" sldId="272"/>
            <ac:spMk id="4" creationId="{63594F4B-EBFD-4CEF-A291-A8F9FBBCC8D8}"/>
          </ac:spMkLst>
        </pc:spChg>
        <pc:spChg chg="del">
          <ac:chgData name="Ashish Kumar" userId="d00b189e-a21d-4f00-bb7d-7b49a309ea98" providerId="ADAL" clId="{64E4F0E8-53FD-4ABD-8F82-D14FC1E717FB}" dt="2019-03-06T03:36:08.551" v="239" actId="478"/>
          <ac:spMkLst>
            <pc:docMk/>
            <pc:sldMk cId="1107075332" sldId="272"/>
            <ac:spMk id="6" creationId="{D079E352-6E92-4425-8BA0-7F73657C2040}"/>
          </ac:spMkLst>
        </pc:spChg>
        <pc:spChg chg="del">
          <ac:chgData name="Ashish Kumar" userId="d00b189e-a21d-4f00-bb7d-7b49a309ea98" providerId="ADAL" clId="{64E4F0E8-53FD-4ABD-8F82-D14FC1E717FB}" dt="2019-03-06T03:36:08.551" v="239" actId="478"/>
          <ac:spMkLst>
            <pc:docMk/>
            <pc:sldMk cId="1107075332" sldId="272"/>
            <ac:spMk id="9" creationId="{BBA2C563-1E82-488E-BE03-18C37DEB873D}"/>
          </ac:spMkLst>
        </pc:spChg>
        <pc:spChg chg="del">
          <ac:chgData name="Ashish Kumar" userId="d00b189e-a21d-4f00-bb7d-7b49a309ea98" providerId="ADAL" clId="{64E4F0E8-53FD-4ABD-8F82-D14FC1E717FB}" dt="2019-03-06T03:36:08.551" v="239" actId="478"/>
          <ac:spMkLst>
            <pc:docMk/>
            <pc:sldMk cId="1107075332" sldId="272"/>
            <ac:spMk id="10" creationId="{5E6C50BD-C78F-4B08-B67D-4385AD3B5741}"/>
          </ac:spMkLst>
        </pc:spChg>
        <pc:picChg chg="del">
          <ac:chgData name="Ashish Kumar" userId="d00b189e-a21d-4f00-bb7d-7b49a309ea98" providerId="ADAL" clId="{64E4F0E8-53FD-4ABD-8F82-D14FC1E717FB}" dt="2019-03-06T03:36:08.551" v="239" actId="478"/>
          <ac:picMkLst>
            <pc:docMk/>
            <pc:sldMk cId="1107075332" sldId="272"/>
            <ac:picMk id="5" creationId="{323ECE90-D9B0-4CE1-87E6-868E8E8AE6EA}"/>
          </ac:picMkLst>
        </pc:picChg>
        <pc:picChg chg="del">
          <ac:chgData name="Ashish Kumar" userId="d00b189e-a21d-4f00-bb7d-7b49a309ea98" providerId="ADAL" clId="{64E4F0E8-53FD-4ABD-8F82-D14FC1E717FB}" dt="2019-03-06T03:36:08.551" v="239" actId="478"/>
          <ac:picMkLst>
            <pc:docMk/>
            <pc:sldMk cId="1107075332" sldId="272"/>
            <ac:picMk id="7" creationId="{66C16C3E-66B8-4A93-A5D9-6F0BEE5C0C36}"/>
          </ac:picMkLst>
        </pc:picChg>
        <pc:picChg chg="del">
          <ac:chgData name="Ashish Kumar" userId="d00b189e-a21d-4f00-bb7d-7b49a309ea98" providerId="ADAL" clId="{64E4F0E8-53FD-4ABD-8F82-D14FC1E717FB}" dt="2019-03-06T03:36:08.551" v="239" actId="478"/>
          <ac:picMkLst>
            <pc:docMk/>
            <pc:sldMk cId="1107075332" sldId="272"/>
            <ac:picMk id="8" creationId="{C09D1218-7BB3-498C-93CD-0C904B4D8FE0}"/>
          </ac:picMkLst>
        </pc:picChg>
        <pc:picChg chg="add mod">
          <ac:chgData name="Ashish Kumar" userId="d00b189e-a21d-4f00-bb7d-7b49a309ea98" providerId="ADAL" clId="{64E4F0E8-53FD-4ABD-8F82-D14FC1E717FB}" dt="2019-03-06T03:44:46.921" v="319" actId="1035"/>
          <ac:picMkLst>
            <pc:docMk/>
            <pc:sldMk cId="1107075332" sldId="272"/>
            <ac:picMk id="11" creationId="{2B6867F5-55CD-409D-981B-358CB5C839AE}"/>
          </ac:picMkLst>
        </pc:picChg>
        <pc:picChg chg="add mod">
          <ac:chgData name="Ashish Kumar" userId="d00b189e-a21d-4f00-bb7d-7b49a309ea98" providerId="ADAL" clId="{64E4F0E8-53FD-4ABD-8F82-D14FC1E717FB}" dt="2019-03-06T09:22:49.687" v="1110" actId="1035"/>
          <ac:picMkLst>
            <pc:docMk/>
            <pc:sldMk cId="1107075332" sldId="272"/>
            <ac:picMk id="12" creationId="{53200F7A-D374-4905-8909-5D8076379318}"/>
          </ac:picMkLst>
        </pc:picChg>
      </pc:sldChg>
      <pc:sldChg chg="addSp delSp modSp add ord">
        <pc:chgData name="Ashish Kumar" userId="d00b189e-a21d-4f00-bb7d-7b49a309ea98" providerId="ADAL" clId="{64E4F0E8-53FD-4ABD-8F82-D14FC1E717FB}" dt="2019-03-06T05:40:25.548" v="1095"/>
        <pc:sldMkLst>
          <pc:docMk/>
          <pc:sldMk cId="2178404622" sldId="273"/>
        </pc:sldMkLst>
        <pc:spChg chg="del">
          <ac:chgData name="Ashish Kumar" userId="d00b189e-a21d-4f00-bb7d-7b49a309ea98" providerId="ADAL" clId="{64E4F0E8-53FD-4ABD-8F82-D14FC1E717FB}" dt="2019-03-06T03:51:49.740" v="485" actId="478"/>
          <ac:spMkLst>
            <pc:docMk/>
            <pc:sldMk cId="2178404622" sldId="273"/>
            <ac:spMk id="3" creationId="{9592355C-90D9-466D-A007-D18EE38FCB11}"/>
          </ac:spMkLst>
        </pc:spChg>
        <pc:spChg chg="del">
          <ac:chgData name="Ashish Kumar" userId="d00b189e-a21d-4f00-bb7d-7b49a309ea98" providerId="ADAL" clId="{64E4F0E8-53FD-4ABD-8F82-D14FC1E717FB}" dt="2019-03-06T03:51:49.740" v="485" actId="478"/>
          <ac:spMkLst>
            <pc:docMk/>
            <pc:sldMk cId="2178404622" sldId="273"/>
            <ac:spMk id="4" creationId="{63594F4B-EBFD-4CEF-A291-A8F9FBBCC8D8}"/>
          </ac:spMkLst>
        </pc:spChg>
        <pc:spChg chg="add mod">
          <ac:chgData name="Ashish Kumar" userId="d00b189e-a21d-4f00-bb7d-7b49a309ea98" providerId="ADAL" clId="{64E4F0E8-53FD-4ABD-8F82-D14FC1E717FB}" dt="2019-03-06T04:55:51.290" v="678" actId="113"/>
          <ac:spMkLst>
            <pc:docMk/>
            <pc:sldMk cId="2178404622" sldId="273"/>
            <ac:spMk id="6" creationId="{D03CD91F-70C4-4BA6-A35E-B30BC98F05AA}"/>
          </ac:spMkLst>
        </pc:spChg>
        <pc:spChg chg="add mod">
          <ac:chgData name="Ashish Kumar" userId="d00b189e-a21d-4f00-bb7d-7b49a309ea98" providerId="ADAL" clId="{64E4F0E8-53FD-4ABD-8F82-D14FC1E717FB}" dt="2019-03-06T04:59:12.823" v="785" actId="20577"/>
          <ac:spMkLst>
            <pc:docMk/>
            <pc:sldMk cId="2178404622" sldId="273"/>
            <ac:spMk id="10" creationId="{7DB56EE1-0420-44CD-980B-0CE31277F7A0}"/>
          </ac:spMkLst>
        </pc:spChg>
        <pc:picChg chg="add mod">
          <ac:chgData name="Ashish Kumar" userId="d00b189e-a21d-4f00-bb7d-7b49a309ea98" providerId="ADAL" clId="{64E4F0E8-53FD-4ABD-8F82-D14FC1E717FB}" dt="2019-03-06T04:55:46.050" v="677" actId="14100"/>
          <ac:picMkLst>
            <pc:docMk/>
            <pc:sldMk cId="2178404622" sldId="273"/>
            <ac:picMk id="5" creationId="{5BA0330C-D941-4CF0-8B15-D4AFCB9E5125}"/>
          </ac:picMkLst>
        </pc:picChg>
        <pc:picChg chg="add mod">
          <ac:chgData name="Ashish Kumar" userId="d00b189e-a21d-4f00-bb7d-7b49a309ea98" providerId="ADAL" clId="{64E4F0E8-53FD-4ABD-8F82-D14FC1E717FB}" dt="2019-03-06T04:58:22.873" v="724" actId="1037"/>
          <ac:picMkLst>
            <pc:docMk/>
            <pc:sldMk cId="2178404622" sldId="273"/>
            <ac:picMk id="7" creationId="{C1D79F91-B240-4334-9E51-591EF7BB219D}"/>
          </ac:picMkLst>
        </pc:picChg>
        <pc:picChg chg="del">
          <ac:chgData name="Ashish Kumar" userId="d00b189e-a21d-4f00-bb7d-7b49a309ea98" providerId="ADAL" clId="{64E4F0E8-53FD-4ABD-8F82-D14FC1E717FB}" dt="2019-03-06T03:51:49.740" v="485" actId="478"/>
          <ac:picMkLst>
            <pc:docMk/>
            <pc:sldMk cId="2178404622" sldId="273"/>
            <ac:picMk id="11" creationId="{2B6867F5-55CD-409D-981B-358CB5C839AE}"/>
          </ac:picMkLst>
        </pc:picChg>
        <pc:picChg chg="del">
          <ac:chgData name="Ashish Kumar" userId="d00b189e-a21d-4f00-bb7d-7b49a309ea98" providerId="ADAL" clId="{64E4F0E8-53FD-4ABD-8F82-D14FC1E717FB}" dt="2019-03-06T03:51:49.740" v="485" actId="478"/>
          <ac:picMkLst>
            <pc:docMk/>
            <pc:sldMk cId="2178404622" sldId="273"/>
            <ac:picMk id="12" creationId="{53200F7A-D374-4905-8909-5D8076379318}"/>
          </ac:picMkLst>
        </pc:picChg>
      </pc:sldChg>
      <pc:sldChg chg="addSp delSp modSp add ord">
        <pc:chgData name="Ashish Kumar" userId="d00b189e-a21d-4f00-bb7d-7b49a309ea98" providerId="ADAL" clId="{64E4F0E8-53FD-4ABD-8F82-D14FC1E717FB}" dt="2019-03-06T05:40:25.548" v="1095"/>
        <pc:sldMkLst>
          <pc:docMk/>
          <pc:sldMk cId="526678509" sldId="274"/>
        </pc:sldMkLst>
        <pc:spChg chg="mod">
          <ac:chgData name="Ashish Kumar" userId="d00b189e-a21d-4f00-bb7d-7b49a309ea98" providerId="ADAL" clId="{64E4F0E8-53FD-4ABD-8F82-D14FC1E717FB}" dt="2019-03-06T05:05:10.189" v="873" actId="20577"/>
          <ac:spMkLst>
            <pc:docMk/>
            <pc:sldMk cId="526678509" sldId="274"/>
            <ac:spMk id="6" creationId="{D03CD91F-70C4-4BA6-A35E-B30BC98F05AA}"/>
          </ac:spMkLst>
        </pc:spChg>
        <pc:spChg chg="mod">
          <ac:chgData name="Ashish Kumar" userId="d00b189e-a21d-4f00-bb7d-7b49a309ea98" providerId="ADAL" clId="{64E4F0E8-53FD-4ABD-8F82-D14FC1E717FB}" dt="2019-03-06T05:10:06.593" v="955" actId="14100"/>
          <ac:spMkLst>
            <pc:docMk/>
            <pc:sldMk cId="526678509" sldId="274"/>
            <ac:spMk id="10" creationId="{7DB56EE1-0420-44CD-980B-0CE31277F7A0}"/>
          </ac:spMkLst>
        </pc:spChg>
        <pc:picChg chg="add mod">
          <ac:chgData name="Ashish Kumar" userId="d00b189e-a21d-4f00-bb7d-7b49a309ea98" providerId="ADAL" clId="{64E4F0E8-53FD-4ABD-8F82-D14FC1E717FB}" dt="2019-03-06T05:04:43.517" v="817" actId="14100"/>
          <ac:picMkLst>
            <pc:docMk/>
            <pc:sldMk cId="526678509" sldId="274"/>
            <ac:picMk id="3" creationId="{E94D017B-E27F-4EB1-96B4-5E766BBA1286}"/>
          </ac:picMkLst>
        </pc:picChg>
        <pc:picChg chg="add mod">
          <ac:chgData name="Ashish Kumar" userId="d00b189e-a21d-4f00-bb7d-7b49a309ea98" providerId="ADAL" clId="{64E4F0E8-53FD-4ABD-8F82-D14FC1E717FB}" dt="2019-03-06T05:09:21.389" v="899" actId="14100"/>
          <ac:picMkLst>
            <pc:docMk/>
            <pc:sldMk cId="526678509" sldId="274"/>
            <ac:picMk id="4" creationId="{007EE2DB-1B87-4976-8465-FA6261E55B24}"/>
          </ac:picMkLst>
        </pc:picChg>
        <pc:picChg chg="del">
          <ac:chgData name="Ashish Kumar" userId="d00b189e-a21d-4f00-bb7d-7b49a309ea98" providerId="ADAL" clId="{64E4F0E8-53FD-4ABD-8F82-D14FC1E717FB}" dt="2019-03-06T05:04:16.817" v="790" actId="478"/>
          <ac:picMkLst>
            <pc:docMk/>
            <pc:sldMk cId="526678509" sldId="274"/>
            <ac:picMk id="5" creationId="{5BA0330C-D941-4CF0-8B15-D4AFCB9E5125}"/>
          </ac:picMkLst>
        </pc:picChg>
        <pc:picChg chg="del">
          <ac:chgData name="Ashish Kumar" userId="d00b189e-a21d-4f00-bb7d-7b49a309ea98" providerId="ADAL" clId="{64E4F0E8-53FD-4ABD-8F82-D14FC1E717FB}" dt="2019-03-06T05:09:04.445" v="895" actId="478"/>
          <ac:picMkLst>
            <pc:docMk/>
            <pc:sldMk cId="526678509" sldId="274"/>
            <ac:picMk id="7" creationId="{C1D79F91-B240-4334-9E51-591EF7BB219D}"/>
          </ac:picMkLst>
        </pc:picChg>
      </pc:sldChg>
      <pc:sldChg chg="addSp delSp modSp add ord">
        <pc:chgData name="Ashish Kumar" userId="d00b189e-a21d-4f00-bb7d-7b49a309ea98" providerId="ADAL" clId="{64E4F0E8-53FD-4ABD-8F82-D14FC1E717FB}" dt="2019-03-06T05:40:25.548" v="1095"/>
        <pc:sldMkLst>
          <pc:docMk/>
          <pc:sldMk cId="410992257" sldId="275"/>
        </pc:sldMkLst>
        <pc:spChg chg="del">
          <ac:chgData name="Ashish Kumar" userId="d00b189e-a21d-4f00-bb7d-7b49a309ea98" providerId="ADAL" clId="{64E4F0E8-53FD-4ABD-8F82-D14FC1E717FB}" dt="2019-03-06T05:16:49.415" v="959" actId="478"/>
          <ac:spMkLst>
            <pc:docMk/>
            <pc:sldMk cId="410992257" sldId="275"/>
            <ac:spMk id="6" creationId="{D03CD91F-70C4-4BA6-A35E-B30BC98F05AA}"/>
          </ac:spMkLst>
        </pc:spChg>
        <pc:spChg chg="add mod">
          <ac:chgData name="Ashish Kumar" userId="d00b189e-a21d-4f00-bb7d-7b49a309ea98" providerId="ADAL" clId="{64E4F0E8-53FD-4ABD-8F82-D14FC1E717FB}" dt="2019-03-06T05:18:56.149" v="1082" actId="2711"/>
          <ac:spMkLst>
            <pc:docMk/>
            <pc:sldMk cId="410992257" sldId="275"/>
            <ac:spMk id="7" creationId="{CBE2EEAD-D399-4A7B-8F8F-724B019713D5}"/>
          </ac:spMkLst>
        </pc:spChg>
        <pc:spChg chg="del">
          <ac:chgData name="Ashish Kumar" userId="d00b189e-a21d-4f00-bb7d-7b49a309ea98" providerId="ADAL" clId="{64E4F0E8-53FD-4ABD-8F82-D14FC1E717FB}" dt="2019-03-06T05:16:49.415" v="959" actId="478"/>
          <ac:spMkLst>
            <pc:docMk/>
            <pc:sldMk cId="410992257" sldId="275"/>
            <ac:spMk id="10" creationId="{7DB56EE1-0420-44CD-980B-0CE31277F7A0}"/>
          </ac:spMkLst>
        </pc:spChg>
        <pc:picChg chg="del">
          <ac:chgData name="Ashish Kumar" userId="d00b189e-a21d-4f00-bb7d-7b49a309ea98" providerId="ADAL" clId="{64E4F0E8-53FD-4ABD-8F82-D14FC1E717FB}" dt="2019-03-06T05:16:42.357" v="957" actId="478"/>
          <ac:picMkLst>
            <pc:docMk/>
            <pc:sldMk cId="410992257" sldId="275"/>
            <ac:picMk id="3" creationId="{E94D017B-E27F-4EB1-96B4-5E766BBA1286}"/>
          </ac:picMkLst>
        </pc:picChg>
        <pc:picChg chg="del">
          <ac:chgData name="Ashish Kumar" userId="d00b189e-a21d-4f00-bb7d-7b49a309ea98" providerId="ADAL" clId="{64E4F0E8-53FD-4ABD-8F82-D14FC1E717FB}" dt="2019-03-06T05:16:44.631" v="958" actId="478"/>
          <ac:picMkLst>
            <pc:docMk/>
            <pc:sldMk cId="410992257" sldId="275"/>
            <ac:picMk id="4" creationId="{007EE2DB-1B87-4976-8465-FA6261E55B24}"/>
          </ac:picMkLst>
        </pc:picChg>
        <pc:picChg chg="add mod">
          <ac:chgData name="Ashish Kumar" userId="d00b189e-a21d-4f00-bb7d-7b49a309ea98" providerId="ADAL" clId="{64E4F0E8-53FD-4ABD-8F82-D14FC1E717FB}" dt="2019-03-06T05:17:27.629" v="1003" actId="1038"/>
          <ac:picMkLst>
            <pc:docMk/>
            <pc:sldMk cId="410992257" sldId="275"/>
            <ac:picMk id="5" creationId="{1A8BCBDE-0FF3-40D3-A5AE-7978E8B77C46}"/>
          </ac:picMkLst>
        </pc:picChg>
      </pc:sldChg>
      <pc:sldChg chg="addSp delSp modSp add">
        <pc:chgData name="Ashish Kumar" userId="d00b189e-a21d-4f00-bb7d-7b49a309ea98" providerId="ADAL" clId="{64E4F0E8-53FD-4ABD-8F82-D14FC1E717FB}" dt="2019-03-06T05:40:05.246" v="1094" actId="1076"/>
        <pc:sldMkLst>
          <pc:docMk/>
          <pc:sldMk cId="1400437074" sldId="276"/>
        </pc:sldMkLst>
        <pc:spChg chg="add mod">
          <ac:chgData name="Ashish Kumar" userId="d00b189e-a21d-4f00-bb7d-7b49a309ea98" providerId="ADAL" clId="{64E4F0E8-53FD-4ABD-8F82-D14FC1E717FB}" dt="2019-03-06T05:40:05.246" v="1094" actId="1076"/>
          <ac:spMkLst>
            <pc:docMk/>
            <pc:sldMk cId="1400437074" sldId="276"/>
            <ac:spMk id="5" creationId="{4AB21F4A-584F-48E9-A56F-E0A4882B2CF8}"/>
          </ac:spMkLst>
        </pc:spChg>
        <pc:picChg chg="del">
          <ac:chgData name="Ashish Kumar" userId="d00b189e-a21d-4f00-bb7d-7b49a309ea98" providerId="ADAL" clId="{64E4F0E8-53FD-4ABD-8F82-D14FC1E717FB}" dt="2019-03-06T05:30:03.299" v="1084" actId="478"/>
          <ac:picMkLst>
            <pc:docMk/>
            <pc:sldMk cId="1400437074" sldId="276"/>
            <ac:picMk id="4" creationId="{FE9C2735-504D-4016-8FE3-9E835B20C9BB}"/>
          </ac:picMkLst>
        </pc:picChg>
      </pc:sldChg>
      <pc:sldChg chg="add del">
        <pc:chgData name="Ashish Kumar" userId="d00b189e-a21d-4f00-bb7d-7b49a309ea98" providerId="ADAL" clId="{64E4F0E8-53FD-4ABD-8F82-D14FC1E717FB}" dt="2019-03-06T05:16:53.886" v="961"/>
        <pc:sldMkLst>
          <pc:docMk/>
          <pc:sldMk cId="3588635895" sldId="276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55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2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40EA-B03C-409B-8D4E-7A0FF2B55C2E}" type="datetimeFigureOut">
              <a:rPr lang="en-IN" smtClean="0"/>
              <a:t>07-03-2019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E4A44-A133-462B-8618-2E6D2374B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06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5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372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0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2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3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0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3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3CB265C-2D97-41AC-A900-7849AE66B985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84D9E5-3361-494D-B245-6C58ECD06FD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85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3.emf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21.wmf"/><Relationship Id="rId4" Type="http://schemas.openxmlformats.org/officeDocument/2006/relationships/package" Target="../embeddings/Microsoft_Excel_Worksheet1.xls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package" Target="../embeddings/Microsoft_Excel_Worksheet3.xlsx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10928" y="2729570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err="1">
                <a:latin typeface="Century Gothic" panose="020B0502020202020204" pitchFamily="34" charset="0"/>
              </a:rPr>
              <a:t>Aptive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Data Insights &amp; Heatmaps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dirty="0">
                <a:latin typeface="Century Gothic" panose="020B0502020202020204" pitchFamily="34" charset="0"/>
              </a:rPr>
              <a:t>By </a:t>
            </a:r>
            <a:r>
              <a:rPr lang="en-US" sz="2400" dirty="0" err="1">
                <a:latin typeface="Century Gothic" panose="020B0502020202020204" pitchFamily="34" charset="0"/>
              </a:rPr>
              <a:t>ADAlytix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76267" y="5854893"/>
            <a:ext cx="219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03/07/2019</a:t>
            </a:r>
          </a:p>
        </p:txBody>
      </p:sp>
    </p:spTree>
    <p:extLst>
      <p:ext uri="{BB962C8B-B14F-4D97-AF65-F5344CB8AC3E}">
        <p14:creationId xmlns:p14="http://schemas.microsoft.com/office/powerpoint/2010/main" val="2661712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EDA &amp; Insights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CD91F-70C4-4BA6-A35E-B30BC98F05AA}"/>
              </a:ext>
            </a:extLst>
          </p:cNvPr>
          <p:cNvSpPr txBox="1"/>
          <p:nvPr/>
        </p:nvSpPr>
        <p:spPr>
          <a:xfrm>
            <a:off x="1270000" y="4389120"/>
            <a:ext cx="476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Zips with high crime rates don’t have high tenures.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56EE1-0420-44CD-980B-0CE31277F7A0}"/>
              </a:ext>
            </a:extLst>
          </p:cNvPr>
          <p:cNvSpPr txBox="1"/>
          <p:nvPr/>
        </p:nvSpPr>
        <p:spPr>
          <a:xfrm>
            <a:off x="6654800" y="4389120"/>
            <a:ext cx="5097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Zips with high house ownership ratios have high tenures.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D017B-E27F-4EB1-96B4-5E766BBA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842454"/>
            <a:ext cx="5268242" cy="2421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EE2DB-1B87-4976-8465-FA6261E55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1842454"/>
            <a:ext cx="5097384" cy="24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78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EDA &amp; Insights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CBDE-0FF3-40D3-A5AE-7978E8B7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05" y="1885100"/>
            <a:ext cx="7009515" cy="4210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2EEAD-D399-4A7B-8F8F-724B019713D5}"/>
              </a:ext>
            </a:extLst>
          </p:cNvPr>
          <p:cNvSpPr txBox="1"/>
          <p:nvPr/>
        </p:nvSpPr>
        <p:spPr>
          <a:xfrm>
            <a:off x="8483600" y="3256700"/>
            <a:ext cx="290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Zips with “Good” performance come from zips with population b/w 10k-30k</a:t>
            </a:r>
          </a:p>
        </p:txBody>
      </p:sp>
    </p:spTree>
    <p:extLst>
      <p:ext uri="{BB962C8B-B14F-4D97-AF65-F5344CB8AC3E}">
        <p14:creationId xmlns:p14="http://schemas.microsoft.com/office/powerpoint/2010/main" val="41099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EDA &amp; Insights </a:t>
            </a:r>
          </a:p>
        </p:txBody>
      </p:sp>
      <p:pic>
        <p:nvPicPr>
          <p:cNvPr id="5" name="Picture 4" descr="C:\Users\Remya\AppData\Local\Microsoft\Windows\INetCache\Content.MSO\5F22B6D1.tmp">
            <a:extLst>
              <a:ext uri="{FF2B5EF4-FFF2-40B4-BE49-F238E27FC236}">
                <a16:creationId xmlns:a16="http://schemas.microsoft.com/office/drawing/2014/main" id="{323ECE90-D9B0-4CE1-87E6-868E8E8AE6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33880"/>
            <a:ext cx="3698240" cy="31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9E352-6E92-4425-8BA0-7F73657C2040}"/>
              </a:ext>
            </a:extLst>
          </p:cNvPr>
          <p:cNvSpPr txBox="1"/>
          <p:nvPr/>
        </p:nvSpPr>
        <p:spPr>
          <a:xfrm>
            <a:off x="1300480" y="5029200"/>
            <a:ext cx="3698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Century Gothic" panose="020B0502020202020204" pitchFamily="34" charset="0"/>
              </a:rPr>
              <a:t>“</a:t>
            </a:r>
            <a:r>
              <a:rPr lang="en-IN" sz="800" dirty="0" err="1">
                <a:latin typeface="Century Gothic" panose="020B0502020202020204" pitchFamily="34" charset="0"/>
              </a:rPr>
              <a:t>crime_overall</a:t>
            </a:r>
            <a:r>
              <a:rPr lang="en-IN" sz="800" dirty="0">
                <a:latin typeface="Century Gothic" panose="020B0502020202020204" pitchFamily="34" charset="0"/>
              </a:rPr>
              <a:t>”  moderate negative correlation with “</a:t>
            </a:r>
            <a:r>
              <a:rPr lang="en-IN" sz="800" dirty="0" err="1">
                <a:latin typeface="Century Gothic" panose="020B0502020202020204" pitchFamily="34" charset="0"/>
              </a:rPr>
              <a:t>household_occupancy_owned</a:t>
            </a:r>
            <a:r>
              <a:rPr lang="en-IN" sz="800" dirty="0">
                <a:latin typeface="Century Gothic" panose="020B0502020202020204" pitchFamily="34" charset="0"/>
              </a:rPr>
              <a:t>”, “</a:t>
            </a:r>
            <a:r>
              <a:rPr lang="en-IN" sz="800" dirty="0" err="1">
                <a:latin typeface="Century Gothic" panose="020B0502020202020204" pitchFamily="34" charset="0"/>
              </a:rPr>
              <a:t>population_current</a:t>
            </a:r>
            <a:r>
              <a:rPr lang="en-IN" sz="800" dirty="0">
                <a:latin typeface="Century Gothic" panose="020B0502020202020204" pitchFamily="34" charset="0"/>
              </a:rPr>
              <a:t>” and “</a:t>
            </a:r>
            <a:r>
              <a:rPr lang="en-IN" sz="800" dirty="0" err="1">
                <a:latin typeface="Century Gothic" panose="020B0502020202020204" pitchFamily="34" charset="0"/>
              </a:rPr>
              <a:t>income_average</a:t>
            </a:r>
            <a:r>
              <a:rPr lang="en-IN" sz="800" dirty="0">
                <a:latin typeface="Century Gothic" panose="020B0502020202020204" pitchFamily="34" charset="0"/>
              </a:rPr>
              <a:t>”/”</a:t>
            </a:r>
            <a:r>
              <a:rPr lang="en-IN" sz="800" dirty="0" err="1">
                <a:latin typeface="Century Gothic" panose="020B0502020202020204" pitchFamily="34" charset="0"/>
              </a:rPr>
              <a:t>income_median</a:t>
            </a:r>
            <a:r>
              <a:rPr lang="en-IN" sz="800" dirty="0">
                <a:latin typeface="Century Gothic" panose="020B0502020202020204" pitchFamily="34" charset="0"/>
              </a:rPr>
              <a:t>”</a:t>
            </a:r>
          </a:p>
          <a:p>
            <a:pPr lvl="0"/>
            <a:endParaRPr lang="en-US" sz="800" dirty="0">
              <a:latin typeface="Century Gothic" panose="020B0502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Century Gothic" panose="020B0502020202020204" pitchFamily="34" charset="0"/>
              </a:rPr>
              <a:t>A strong positive correlation exists between “</a:t>
            </a:r>
            <a:r>
              <a:rPr lang="en-IN" sz="800" dirty="0" err="1">
                <a:latin typeface="Century Gothic" panose="020B0502020202020204" pitchFamily="34" charset="0"/>
              </a:rPr>
              <a:t>costs_overall</a:t>
            </a:r>
            <a:r>
              <a:rPr lang="en-IN" sz="800" dirty="0">
                <a:latin typeface="Century Gothic" panose="020B0502020202020204" pitchFamily="34" charset="0"/>
              </a:rPr>
              <a:t>” and “</a:t>
            </a:r>
            <a:r>
              <a:rPr lang="en-IN" sz="800" dirty="0" err="1">
                <a:latin typeface="Century Gothic" panose="020B0502020202020204" pitchFamily="34" charset="0"/>
              </a:rPr>
              <a:t>households_value</a:t>
            </a:r>
            <a:r>
              <a:rPr lang="en-IN" sz="800" dirty="0">
                <a:latin typeface="Century Gothic" panose="020B0502020202020204" pitchFamily="34" charset="0"/>
              </a:rPr>
              <a:t>”, “</a:t>
            </a:r>
            <a:r>
              <a:rPr lang="en-IN" sz="800" dirty="0" err="1">
                <a:latin typeface="Century Gothic" panose="020B0502020202020204" pitchFamily="34" charset="0"/>
              </a:rPr>
              <a:t>income_average</a:t>
            </a:r>
            <a:r>
              <a:rPr lang="en-IN" sz="800" dirty="0">
                <a:latin typeface="Century Gothic" panose="020B0502020202020204" pitchFamily="34" charset="0"/>
              </a:rPr>
              <a:t>”/”</a:t>
            </a:r>
            <a:r>
              <a:rPr lang="en-IN" sz="800" dirty="0" err="1">
                <a:latin typeface="Century Gothic" panose="020B0502020202020204" pitchFamily="34" charset="0"/>
              </a:rPr>
              <a:t>income_median</a:t>
            </a:r>
            <a:r>
              <a:rPr lang="en-IN" sz="800" dirty="0">
                <a:latin typeface="Century Gothic" panose="020B0502020202020204" pitchFamily="34" charset="0"/>
              </a:rPr>
              <a:t>”.</a:t>
            </a:r>
          </a:p>
          <a:p>
            <a:pPr lvl="0"/>
            <a:endParaRPr lang="en-US" sz="800" dirty="0">
              <a:latin typeface="Century Gothic" panose="020B0502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Century Gothic" panose="020B0502020202020204" pitchFamily="34" charset="0"/>
              </a:rPr>
              <a:t>“</a:t>
            </a:r>
            <a:r>
              <a:rPr lang="en-IN" sz="800" dirty="0" err="1">
                <a:latin typeface="Century Gothic" panose="020B0502020202020204" pitchFamily="34" charset="0"/>
              </a:rPr>
              <a:t>age_median</a:t>
            </a:r>
            <a:r>
              <a:rPr lang="en-IN" sz="800" dirty="0">
                <a:latin typeface="Century Gothic" panose="020B0502020202020204" pitchFamily="34" charset="0"/>
              </a:rPr>
              <a:t>” is positively correlated with variables that determine the buying power of customer, like “</a:t>
            </a:r>
            <a:r>
              <a:rPr lang="en-IN" sz="800" dirty="0" err="1">
                <a:latin typeface="Century Gothic" panose="020B0502020202020204" pitchFamily="34" charset="0"/>
              </a:rPr>
              <a:t>households_value</a:t>
            </a:r>
            <a:r>
              <a:rPr lang="en-IN" sz="800" dirty="0">
                <a:latin typeface="Century Gothic" panose="020B0502020202020204" pitchFamily="34" charset="0"/>
              </a:rPr>
              <a:t>” and income.</a:t>
            </a:r>
            <a:endParaRPr lang="en-US" sz="800" dirty="0">
              <a:latin typeface="Century Gothic" panose="020B0502020202020204" pitchFamily="34" charset="0"/>
            </a:endParaRPr>
          </a:p>
          <a:p>
            <a:endParaRPr lang="en-US" sz="8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 descr="C:\Users\Remya\AppData\Local\Microsoft\Windows\INetCache\Content.MSO\9BD84D77.tmp">
            <a:extLst>
              <a:ext uri="{FF2B5EF4-FFF2-40B4-BE49-F238E27FC236}">
                <a16:creationId xmlns:a16="http://schemas.microsoft.com/office/drawing/2014/main" id="{66C16C3E-66B8-4A93-A5D9-6F0BEE5C0C3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60" y="1657350"/>
            <a:ext cx="3698240" cy="315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Remya\AppData\Local\Microsoft\Windows\INetCache\Content.MSO\E4776E39.tmp">
            <a:extLst>
              <a:ext uri="{FF2B5EF4-FFF2-40B4-BE49-F238E27FC236}">
                <a16:creationId xmlns:a16="http://schemas.microsoft.com/office/drawing/2014/main" id="{C09D1218-7BB3-498C-93CD-0C904B4D8FE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840" y="1657350"/>
            <a:ext cx="3446780" cy="31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A2C563-1E82-488E-BE03-18C37DEB873D}"/>
              </a:ext>
            </a:extLst>
          </p:cNvPr>
          <p:cNvSpPr/>
          <p:nvPr/>
        </p:nvSpPr>
        <p:spPr>
          <a:xfrm>
            <a:off x="5567580" y="5049520"/>
            <a:ext cx="2082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Century Gothic" panose="020B0502020202020204" pitchFamily="34" charset="0"/>
              </a:rPr>
              <a:t>Mean of tenure = 389, SD of tenure = 143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Century Gothic" panose="020B0502020202020204" pitchFamily="34" charset="0"/>
              </a:rPr>
              <a:t>Little left skewed; almost symmetric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C50BD-C78F-4B08-B67D-4385AD3B5741}"/>
              </a:ext>
            </a:extLst>
          </p:cNvPr>
          <p:cNvSpPr/>
          <p:nvPr/>
        </p:nvSpPr>
        <p:spPr>
          <a:xfrm>
            <a:off x="8969199" y="5069840"/>
            <a:ext cx="1922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Century Gothic" panose="020B0502020202020204" pitchFamily="34" charset="0"/>
              </a:rPr>
              <a:t>Mean of value = 441, SD of value = 53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800" dirty="0">
                <a:latin typeface="Century Gothic" panose="020B0502020202020204" pitchFamily="34" charset="0"/>
              </a:rPr>
              <a:t>Little right skewed</a:t>
            </a:r>
            <a:endParaRPr lang="en-US" sz="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53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EDA &amp; Insights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6867F5-55CD-409D-981B-358CB5C839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9520" y="1839912"/>
            <a:ext cx="3924300" cy="3895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92355C-90D9-466D-A007-D18EE38FCB11}"/>
              </a:ext>
            </a:extLst>
          </p:cNvPr>
          <p:cNvSpPr/>
          <p:nvPr/>
        </p:nvSpPr>
        <p:spPr>
          <a:xfrm>
            <a:off x="1097280" y="568647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new_tenure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”, 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crime_overall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”, 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population_current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”, 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households_years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”, </a:t>
            </a:r>
          </a:p>
          <a:p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households_total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 and 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costs_overall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 has impact on 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avg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 contract value” 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200F7A-D374-4905-8909-5D80763793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08800" y="1792287"/>
            <a:ext cx="3924300" cy="3876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594F4B-EBFD-4CEF-A291-A8F9FBBCC8D8}"/>
              </a:ext>
            </a:extLst>
          </p:cNvPr>
          <p:cNvSpPr/>
          <p:nvPr/>
        </p:nvSpPr>
        <p:spPr>
          <a:xfrm>
            <a:off x="6715760" y="57006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population_current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”, 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households_total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”, 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crime_overall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 and 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households_value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” </a:t>
            </a:r>
          </a:p>
          <a:p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impacts “</a:t>
            </a:r>
            <a:r>
              <a:rPr lang="en-IN" sz="1000" dirty="0" err="1">
                <a:latin typeface="Century Gothic" panose="020B0502020202020204" pitchFamily="34" charset="0"/>
                <a:ea typeface="Calibri" panose="020F0502020204030204" pitchFamily="34" charset="0"/>
              </a:rPr>
              <a:t>avg</a:t>
            </a:r>
            <a:r>
              <a:rPr lang="en-IN" sz="1000" dirty="0">
                <a:latin typeface="Century Gothic" panose="020B0502020202020204" pitchFamily="34" charset="0"/>
                <a:ea typeface="Calibri" panose="020F0502020204030204" pitchFamily="34" charset="0"/>
              </a:rPr>
              <a:t> tenure”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7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Modeling Strategies: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1A29C-EC2F-46A8-A6AE-37A67F885817}"/>
              </a:ext>
            </a:extLst>
          </p:cNvPr>
          <p:cNvSpPr txBox="1"/>
          <p:nvPr/>
        </p:nvSpPr>
        <p:spPr>
          <a:xfrm>
            <a:off x="1192529" y="2009775"/>
            <a:ext cx="1059942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Century Gothic" panose="020B0502020202020204" pitchFamily="34" charset="0"/>
              </a:rPr>
              <a:t>Regression</a:t>
            </a:r>
            <a:r>
              <a:rPr lang="en-US" dirty="0">
                <a:latin typeface="Century Gothic" panose="020B0502020202020204" pitchFamily="34" charset="0"/>
              </a:rPr>
              <a:t> (At zip level) – Regression models like Linear/Polynomial Regression, GAM, Regression Trees for predicting Avg Tenure &amp; Avg Contract Value for each zip based on demographic data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Century Gothic" panose="020B0502020202020204" pitchFamily="34" charset="0"/>
              </a:rPr>
              <a:t>Customer Survival Analysis </a:t>
            </a:r>
            <a:r>
              <a:rPr lang="en-US" dirty="0">
                <a:latin typeface="Century Gothic" panose="020B0502020202020204" pitchFamily="34" charset="0"/>
              </a:rPr>
              <a:t>(At customer level) -  Finding average tenure for customers using survival analysis model; Cox regression etc.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Century Gothic" panose="020B0502020202020204" pitchFamily="34" charset="0"/>
              </a:rPr>
              <a:t>Customer Lifetime Value </a:t>
            </a:r>
            <a:r>
              <a:rPr lang="en-US" dirty="0">
                <a:latin typeface="Century Gothic" panose="020B0502020202020204" pitchFamily="34" charset="0"/>
              </a:rPr>
              <a:t>– (</a:t>
            </a:r>
            <a:r>
              <a:rPr lang="en-US" i="1" dirty="0" err="1">
                <a:latin typeface="Century Gothic" panose="020B0502020202020204" pitchFamily="34" charset="0"/>
              </a:rPr>
              <a:t>Acq</a:t>
            </a:r>
            <a:r>
              <a:rPr lang="en-US" i="1" dirty="0">
                <a:latin typeface="Century Gothic" panose="020B0502020202020204" pitchFamily="34" charset="0"/>
              </a:rPr>
              <a:t>. Cost + </a:t>
            </a:r>
            <a:r>
              <a:rPr lang="en-US" i="1" dirty="0" err="1">
                <a:latin typeface="Century Gothic" panose="020B0502020202020204" pitchFamily="34" charset="0"/>
              </a:rPr>
              <a:t>Maint</a:t>
            </a:r>
            <a:r>
              <a:rPr lang="en-US" i="1" dirty="0">
                <a:latin typeface="Century Gothic" panose="020B0502020202020204" pitchFamily="34" charset="0"/>
              </a:rPr>
              <a:t>. Cost – Total Rev</a:t>
            </a:r>
            <a:r>
              <a:rPr lang="en-US" dirty="0">
                <a:latin typeface="Century Gothic" panose="020B0502020202020204" pitchFamily="34" charset="0"/>
              </a:rPr>
              <a:t>) for each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Century Gothic" panose="020B0502020202020204" pitchFamily="34" charset="0"/>
              </a:rPr>
              <a:t>Training</a:t>
            </a:r>
            <a:r>
              <a:rPr lang="en-US" dirty="0">
                <a:latin typeface="Century Gothic" panose="020B0502020202020204" pitchFamily="34" charset="0"/>
              </a:rPr>
              <a:t> – Zip-level aggregated data from 37 cities where </a:t>
            </a:r>
            <a:r>
              <a:rPr lang="en-US" dirty="0" err="1">
                <a:latin typeface="Century Gothic" panose="020B0502020202020204" pitchFamily="34" charset="0"/>
              </a:rPr>
              <a:t>Aptive</a:t>
            </a:r>
            <a:r>
              <a:rPr lang="en-US" dirty="0">
                <a:latin typeface="Century Gothic" panose="020B0502020202020204" pitchFamily="34" charset="0"/>
              </a:rPr>
              <a:t> has existing operations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Century Gothic" panose="020B0502020202020204" pitchFamily="34" charset="0"/>
              </a:rPr>
              <a:t>Testing</a:t>
            </a:r>
            <a:r>
              <a:rPr lang="en-US" dirty="0">
                <a:latin typeface="Century Gothic" panose="020B0502020202020204" pitchFamily="34" charset="0"/>
              </a:rPr>
              <a:t> – Demographic data of the cities where </a:t>
            </a:r>
            <a:r>
              <a:rPr lang="en-US" dirty="0" err="1">
                <a:latin typeface="Century Gothic" panose="020B0502020202020204" pitchFamily="34" charset="0"/>
              </a:rPr>
              <a:t>Aptive</a:t>
            </a:r>
            <a:r>
              <a:rPr lang="en-US" dirty="0">
                <a:latin typeface="Century Gothic" panose="020B0502020202020204" pitchFamily="34" charset="0"/>
              </a:rPr>
              <a:t> is considering expanding to. Aggregate at city level to rank cities.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Cloud – AWS/Azure 16/32 GB RAM Linux VM needed for dashboard deployment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75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96D9-195D-48EF-B633-D86ADB0CC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16129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entury Gothic" panose="020B0502020202020204" pitchFamily="34" charset="0"/>
              </a:rPr>
              <a:t>US Pest Control Dataset – Analysis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631400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E56A-8AF3-4D9A-9960-E148DD6E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8C3C9-D3CC-4ACC-8AD9-3C44E04185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marL="0" indent="0">
              <a:buNone/>
            </a:pPr>
            <a:endParaRPr lang="en-IN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IN" dirty="0">
                <a:latin typeface="Century Gothic" panose="020B0502020202020204" pitchFamily="34" charset="0"/>
              </a:rPr>
              <a:t>As a new business in the Pest Control industry, it is important to identify its most profitable customers and areas with high customer pool vis-à-vis the areas with high customer churn rate and analyse the reasons for the same. </a:t>
            </a:r>
          </a:p>
          <a:p>
            <a:pPr marL="0" indent="0">
              <a:buNone/>
            </a:pPr>
            <a:r>
              <a:rPr lang="en-IN" dirty="0">
                <a:latin typeface="Century Gothic" panose="020B0502020202020204" pitchFamily="34" charset="0"/>
              </a:rPr>
              <a:t>Key areas of concern:</a:t>
            </a:r>
          </a:p>
          <a:p>
            <a:pPr lvl="1"/>
            <a:r>
              <a:rPr lang="en-IN" dirty="0">
                <a:latin typeface="Century Gothic" panose="020B0502020202020204" pitchFamily="34" charset="0"/>
              </a:rPr>
              <a:t>Identify and target profitable customers and locations based on Customer Lifetime Values and demographics</a:t>
            </a:r>
          </a:p>
          <a:p>
            <a:pPr lvl="1"/>
            <a:r>
              <a:rPr lang="en-IN" dirty="0">
                <a:latin typeface="Century Gothic" panose="020B0502020202020204" pitchFamily="34" charset="0"/>
              </a:rPr>
              <a:t>estimate the value that you can derive from the customer</a:t>
            </a:r>
          </a:p>
          <a:p>
            <a:pPr lvl="1"/>
            <a:r>
              <a:rPr lang="en-IN" dirty="0">
                <a:latin typeface="Century Gothic" panose="020B0502020202020204" pitchFamily="34" charset="0"/>
              </a:rPr>
              <a:t>Identify customers who are likely to churn and focus on ways to retain them.</a:t>
            </a:r>
          </a:p>
          <a:p>
            <a:endParaRPr lang="en-IN" dirty="0">
              <a:latin typeface="Century Gothic" panose="020B0502020202020204" pitchFamily="34" charset="0"/>
            </a:endParaRPr>
          </a:p>
          <a:p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69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5B57-448D-4C7E-AEC9-1D5AF47C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Pest Control 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9672F-94D1-4BA9-9000-43E68EDF15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IN" dirty="0">
                <a:latin typeface="Century Gothic" panose="020B0502020202020204" pitchFamily="34" charset="0"/>
              </a:rPr>
              <a:t>Majority of Door to door sales, cycle peaking during Summer from April- August.</a:t>
            </a:r>
          </a:p>
          <a:p>
            <a:r>
              <a:rPr lang="en-IN" dirty="0">
                <a:latin typeface="Century Gothic" panose="020B0502020202020204" pitchFamily="34" charset="0"/>
              </a:rPr>
              <a:t>Highest contract values are generated from the most recent acquisitions.</a:t>
            </a:r>
          </a:p>
          <a:p>
            <a:endParaRPr lang="en-IN" dirty="0"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5F704-A6B0-4B9C-9189-8F0631BFE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3" t="7562" r="21320" b="5301"/>
          <a:stretch/>
        </p:blipFill>
        <p:spPr>
          <a:xfrm>
            <a:off x="6350577" y="1768475"/>
            <a:ext cx="5661262" cy="443964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D78DC7-8EA4-4FF0-B6D7-FFA0A767788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92777" y="4676487"/>
          <a:ext cx="1582882" cy="133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2D78DC7-8EA4-4FF0-B6D7-FFA0A76778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2777" y="4676487"/>
                        <a:ext cx="1582882" cy="1335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007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BDC6-315C-4AE3-A82E-74544963A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144"/>
            <a:ext cx="10515600" cy="757092"/>
          </a:xfrm>
        </p:spPr>
        <p:txBody>
          <a:bodyPr>
            <a:normAutofit/>
          </a:bodyPr>
          <a:lstStyle/>
          <a:p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Geographical Spread – Heat Map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8F936-F162-47E7-9FBA-474C0CF77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54" t="12709" r="28068" b="9911"/>
          <a:stretch/>
        </p:blipFill>
        <p:spPr>
          <a:xfrm>
            <a:off x="1735281" y="1753613"/>
            <a:ext cx="5541819" cy="446663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C26C005-924F-4F82-A1F5-AA2C1F560C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469904"/>
              </p:ext>
            </p:extLst>
          </p:nvPr>
        </p:nvGraphicFramePr>
        <p:xfrm>
          <a:off x="8934942" y="1993034"/>
          <a:ext cx="145250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C26C005-924F-4F82-A1F5-AA2C1F560C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34942" y="1993034"/>
                        <a:ext cx="145250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27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32469-5C6B-4922-9B84-687ED8A8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Recency Frequency Monetary (RFM)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203F5-C340-4E10-94B2-7DCA2934D4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Century Gothic" panose="020B0502020202020204" pitchFamily="34" charset="0"/>
              </a:rPr>
              <a:t>Based 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Century Gothic" panose="020B0502020202020204" pitchFamily="34" charset="0"/>
              </a:rPr>
              <a:t> Number of Customers (Recency)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Century Gothic" panose="020B0502020202020204" pitchFamily="34" charset="0"/>
              </a:rPr>
              <a:t>Number of Services Completed (Frequency), and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Century Gothic" panose="020B0502020202020204" pitchFamily="34" charset="0"/>
              </a:rPr>
              <a:t>Customer Lifetime Value (Monetary),</a:t>
            </a:r>
          </a:p>
          <a:p>
            <a:pPr marL="457200" lvl="1" indent="0">
              <a:buNone/>
            </a:pPr>
            <a:r>
              <a:rPr lang="en-IN" dirty="0">
                <a:latin typeface="Century Gothic" panose="020B0502020202020204" pitchFamily="34" charset="0"/>
              </a:rPr>
              <a:t>we identified the most profitable localities for the business to focus on </a:t>
            </a:r>
          </a:p>
          <a:p>
            <a:endParaRPr lang="en-IN" sz="2400" dirty="0">
              <a:latin typeface="Century Gothic" panose="020B0502020202020204" pitchFamily="34" charset="0"/>
            </a:endParaRPr>
          </a:p>
          <a:p>
            <a:r>
              <a:rPr lang="en-IN" sz="2400" dirty="0">
                <a:latin typeface="Century Gothic" panose="020B0502020202020204" pitchFamily="34" charset="0"/>
              </a:rPr>
              <a:t>The following heat map indicates top 10% of the areas that contribute the highest to the revenue, thereby enabling the business to narrow down on these households in order to retain them: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B5E8EED-BE9D-49F6-8FFC-D6A6EB292D1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712036" y="2099541"/>
          <a:ext cx="1205346" cy="1017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B5E8EED-BE9D-49F6-8FFC-D6A6EB292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2036" y="2099541"/>
                        <a:ext cx="1205346" cy="1017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338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63689" y="2038066"/>
            <a:ext cx="4359175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Data Quality &amp; Summary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E55D16-5CA4-4C84-81A0-2F9D981906AB}"/>
              </a:ext>
            </a:extLst>
          </p:cNvPr>
          <p:cNvSpPr/>
          <p:nvPr/>
        </p:nvSpPr>
        <p:spPr>
          <a:xfrm>
            <a:off x="1763689" y="2895316"/>
            <a:ext cx="4351361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Data Preparation Approach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510447-3A2E-4784-8E49-48C3A2A08C90}"/>
              </a:ext>
            </a:extLst>
          </p:cNvPr>
          <p:cNvSpPr/>
          <p:nvPr/>
        </p:nvSpPr>
        <p:spPr>
          <a:xfrm>
            <a:off x="1763689" y="3752566"/>
            <a:ext cx="4351361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Heatmaps &amp; Bubble Charts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0501A5-2531-4B9A-97AD-EDB5153C4429}"/>
              </a:ext>
            </a:extLst>
          </p:cNvPr>
          <p:cNvSpPr/>
          <p:nvPr/>
        </p:nvSpPr>
        <p:spPr>
          <a:xfrm>
            <a:off x="1763689" y="4619341"/>
            <a:ext cx="4351361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EDA &amp; Insights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F7214A-EBA8-4A68-9F88-BFBDC70DE048}"/>
              </a:ext>
            </a:extLst>
          </p:cNvPr>
          <p:cNvSpPr/>
          <p:nvPr/>
        </p:nvSpPr>
        <p:spPr>
          <a:xfrm>
            <a:off x="1744639" y="5476591"/>
            <a:ext cx="4351361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Modeling strategies: Next Steps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DDAD70-A8B5-4768-8751-7CDB07FEA45C}"/>
              </a:ext>
            </a:extLst>
          </p:cNvPr>
          <p:cNvSpPr txBox="1"/>
          <p:nvPr/>
        </p:nvSpPr>
        <p:spPr>
          <a:xfrm>
            <a:off x="238125" y="2009775"/>
            <a:ext cx="1400175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Approach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EB83E7-8FB5-414A-AB8E-AB75BF203BA4}"/>
              </a:ext>
            </a:extLst>
          </p:cNvPr>
          <p:cNvSpPr/>
          <p:nvPr/>
        </p:nvSpPr>
        <p:spPr>
          <a:xfrm>
            <a:off x="7746953" y="2056548"/>
            <a:ext cx="4359175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Business Model &amp; Problem Definition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A740ED-8577-4451-8354-AB0FA812C6F4}"/>
              </a:ext>
            </a:extLst>
          </p:cNvPr>
          <p:cNvSpPr/>
          <p:nvPr/>
        </p:nvSpPr>
        <p:spPr>
          <a:xfrm>
            <a:off x="7746953" y="2913798"/>
            <a:ext cx="4351361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RFM Analysis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B7F11E-5BD9-446D-AAA4-5EA12D4B513B}"/>
              </a:ext>
            </a:extLst>
          </p:cNvPr>
          <p:cNvSpPr/>
          <p:nvPr/>
        </p:nvSpPr>
        <p:spPr>
          <a:xfrm>
            <a:off x="7746953" y="3771048"/>
            <a:ext cx="4351361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Charts &amp; 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28207A-23B8-4506-A9AD-1FBA4C2159B9}"/>
              </a:ext>
            </a:extLst>
          </p:cNvPr>
          <p:cNvSpPr/>
          <p:nvPr/>
        </p:nvSpPr>
        <p:spPr>
          <a:xfrm>
            <a:off x="7746953" y="4637823"/>
            <a:ext cx="4351361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Customer Churn &amp; Profitability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4CC77B-B3CF-4B9B-8101-E385EC72D38A}"/>
              </a:ext>
            </a:extLst>
          </p:cNvPr>
          <p:cNvSpPr/>
          <p:nvPr/>
        </p:nvSpPr>
        <p:spPr>
          <a:xfrm>
            <a:off x="7727903" y="5495073"/>
            <a:ext cx="4351361" cy="657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Modeling results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67EFA-FCEA-416E-8EAA-662D2D3725FA}"/>
              </a:ext>
            </a:extLst>
          </p:cNvPr>
          <p:cNvSpPr txBox="1"/>
          <p:nvPr/>
        </p:nvSpPr>
        <p:spPr>
          <a:xfrm>
            <a:off x="6221389" y="2028257"/>
            <a:ext cx="1400175" cy="369332"/>
          </a:xfrm>
          <a:prstGeom prst="rect">
            <a:avLst/>
          </a:prstGeom>
          <a:solidFill>
            <a:schemeClr val="bg2"/>
          </a:solidFill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Approach 2</a:t>
            </a:r>
          </a:p>
        </p:txBody>
      </p:sp>
    </p:spTree>
    <p:extLst>
      <p:ext uri="{BB962C8B-B14F-4D97-AF65-F5344CB8AC3E}">
        <p14:creationId xmlns:p14="http://schemas.microsoft.com/office/powerpoint/2010/main" val="151189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88827A-C924-4ED3-A629-A1E89A73D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4" t="7656" r="25795" b="2401"/>
          <a:stretch/>
        </p:blipFill>
        <p:spPr>
          <a:xfrm>
            <a:off x="1971675" y="1"/>
            <a:ext cx="7851198" cy="63178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1419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99E4-482C-4F27-A4F7-5C5E3053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How to improve Customer Retention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34CB-B3A1-46B7-9AA3-9A56DAD5F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8057" y="1690688"/>
            <a:ext cx="10515600" cy="4561320"/>
          </a:xfrm>
        </p:spPr>
        <p:txBody>
          <a:bodyPr>
            <a:normAutofit/>
          </a:bodyPr>
          <a:lstStyle/>
          <a:p>
            <a:r>
              <a:rPr lang="en-IN" sz="2200" dirty="0">
                <a:latin typeface="Century Gothic" panose="020B0502020202020204" pitchFamily="34" charset="0"/>
              </a:rPr>
              <a:t>The active customers with a Service Completion Percentage between 0.8 to 1 should be our focus as they have recently stopped availing the services. </a:t>
            </a:r>
          </a:p>
          <a:p>
            <a:r>
              <a:rPr lang="en-IN" sz="2200" dirty="0">
                <a:latin typeface="Century Gothic" panose="020B0502020202020204" pitchFamily="34" charset="0"/>
              </a:rPr>
              <a:t>Based on the data, major proportion of these customers have an average contract value in the range (300-400) and are in 210-300 days old (3</a:t>
            </a:r>
            <a:r>
              <a:rPr lang="en-IN" sz="2200" baseline="30000" dirty="0">
                <a:latin typeface="Century Gothic" panose="020B0502020202020204" pitchFamily="34" charset="0"/>
              </a:rPr>
              <a:t>rd</a:t>
            </a:r>
            <a:r>
              <a:rPr lang="en-IN" sz="2200" dirty="0">
                <a:latin typeface="Century Gothic" panose="020B0502020202020204" pitchFamily="34" charset="0"/>
              </a:rPr>
              <a:t> Quarter) across all four cities</a:t>
            </a:r>
          </a:p>
          <a:p>
            <a:r>
              <a:rPr lang="en-IN" sz="2200" dirty="0">
                <a:latin typeface="Century Gothic" panose="020B0502020202020204" pitchFamily="34" charset="0"/>
              </a:rPr>
              <a:t>Therefore the business needs to innovate their strategies in order to retain this proportion of customers</a:t>
            </a:r>
          </a:p>
          <a:p>
            <a:pPr lvl="1"/>
            <a:r>
              <a:rPr lang="en-IN" sz="2200" dirty="0">
                <a:latin typeface="Century Gothic" panose="020B0502020202020204" pitchFamily="34" charset="0"/>
              </a:rPr>
              <a:t>Introduce invoice due alerts, discounts in advance to the 3</a:t>
            </a:r>
            <a:r>
              <a:rPr lang="en-IN" sz="2200" baseline="30000" dirty="0">
                <a:latin typeface="Century Gothic" panose="020B0502020202020204" pitchFamily="34" charset="0"/>
              </a:rPr>
              <a:t>rd</a:t>
            </a:r>
            <a:r>
              <a:rPr lang="en-IN" sz="2200" dirty="0">
                <a:latin typeface="Century Gothic" panose="020B0502020202020204" pitchFamily="34" charset="0"/>
              </a:rPr>
              <a:t> Quarter to these set of customers.</a:t>
            </a:r>
          </a:p>
          <a:p>
            <a:pPr lvl="1"/>
            <a:r>
              <a:rPr lang="en-IN" sz="2200" dirty="0">
                <a:latin typeface="Century Gothic" panose="020B0502020202020204" pitchFamily="34" charset="0"/>
              </a:rPr>
              <a:t>Promote the business through cold calling these customers</a:t>
            </a:r>
          </a:p>
          <a:p>
            <a:pPr lvl="1"/>
            <a:endParaRPr lang="en-IN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717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46C652-E768-4523-B05B-00758DAF6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69" y="4119399"/>
            <a:ext cx="7055402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6CF9FB-73F8-41A2-B848-0F62DEA40B69}"/>
              </a:ext>
            </a:extLst>
          </p:cNvPr>
          <p:cNvSpPr txBox="1"/>
          <p:nvPr/>
        </p:nvSpPr>
        <p:spPr>
          <a:xfrm>
            <a:off x="1468582" y="291538"/>
            <a:ext cx="4364182" cy="38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entury Gothic" panose="020B0502020202020204" pitchFamily="34" charset="0"/>
              </a:rPr>
              <a:t>Retention Analysis (snapshot)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D58B1-8C9F-4B68-8E93-5DB072BBF26E}"/>
              </a:ext>
            </a:extLst>
          </p:cNvPr>
          <p:cNvSpPr txBox="1"/>
          <p:nvPr/>
        </p:nvSpPr>
        <p:spPr>
          <a:xfrm>
            <a:off x="1648691" y="4825618"/>
            <a:ext cx="2881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Century Gothic" panose="020B0502020202020204" pitchFamily="34" charset="0"/>
              </a:rPr>
              <a:t>Customers to be targeted from the retention analysis</a:t>
            </a:r>
            <a:br>
              <a:rPr lang="en-IN" b="1" dirty="0">
                <a:latin typeface="Century Gothic" panose="020B0502020202020204" pitchFamily="34" charset="0"/>
              </a:rPr>
            </a:br>
            <a:r>
              <a:rPr lang="en-IN" b="1" dirty="0">
                <a:latin typeface="Century Gothic" panose="020B0502020202020204" pitchFamily="34" charset="0"/>
              </a:rPr>
              <a:t>(snapshot)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88F98BB-F23C-4B91-B8FF-C58D62E60D7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14158" y="5458691"/>
          <a:ext cx="1519442" cy="1065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8F98BB-F23C-4B91-B8FF-C58D62E60D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158" y="5458691"/>
                        <a:ext cx="1519442" cy="1065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7592596-06DC-4097-A9A2-12EC4C30B9A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801491" y="1005031"/>
          <a:ext cx="1337563" cy="112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Worksheet" showAsIcon="1" r:id="rId6" imgW="914400" imgH="771480" progId="Excel.Sheet.12">
                  <p:embed/>
                </p:oleObj>
              </mc:Choice>
              <mc:Fallback>
                <p:oleObj name="Worksheet" showAsIcon="1" r:id="rId6" imgW="914400" imgH="771480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57592596-06DC-4097-A9A2-12EC4C30B9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01491" y="1005031"/>
                        <a:ext cx="1337563" cy="112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D05AAFE-FA78-4BBC-874A-2A3F90845B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076"/>
          <a:stretch/>
        </p:blipFill>
        <p:spPr>
          <a:xfrm>
            <a:off x="558020" y="674727"/>
            <a:ext cx="8795842" cy="3387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7082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A5CFBC-8CA9-49D2-BC17-74483F6D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05" y="3872707"/>
            <a:ext cx="9337863" cy="2370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2C02B-6A3E-4900-891B-36B9077A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17"/>
            <a:ext cx="10515600" cy="1325563"/>
          </a:xfrm>
        </p:spPr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Churned 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18633-E86A-4EE1-A550-EA440D3584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10145"/>
            <a:ext cx="10515600" cy="4666818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Century Gothic" panose="020B0502020202020204" pitchFamily="34" charset="0"/>
              </a:rPr>
              <a:t>A prominent pattern of customers who cancel their services lie in the 489-671 days old  and have contract values in the range of 300-500 across all four cities</a:t>
            </a:r>
          </a:p>
          <a:p>
            <a:r>
              <a:rPr lang="en-IN" sz="2000" dirty="0">
                <a:latin typeface="Century Gothic" panose="020B0502020202020204" pitchFamily="34" charset="0"/>
              </a:rPr>
              <a:t>Strategies to prevent churn during this period:</a:t>
            </a:r>
          </a:p>
          <a:p>
            <a:pPr lvl="1"/>
            <a:r>
              <a:rPr lang="en-IN" sz="2000" dirty="0">
                <a:latin typeface="Century Gothic" panose="020B0502020202020204" pitchFamily="34" charset="0"/>
              </a:rPr>
              <a:t>Introduce promotional offers like discounts and one-time free service to the customers with this kind of attributes well in advance</a:t>
            </a:r>
          </a:p>
          <a:p>
            <a:pPr lvl="1"/>
            <a:r>
              <a:rPr lang="en-IN" sz="2000" dirty="0">
                <a:latin typeface="Century Gothic" panose="020B0502020202020204" pitchFamily="34" charset="0"/>
              </a:rPr>
              <a:t>Contact the churned customers for feedback and focus on the area of improvement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0684E91-315B-449E-BD55-C9124724ABB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712036" y="511103"/>
          <a:ext cx="1399310" cy="1180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50684E91-315B-449E-BD55-C9124724AB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2036" y="511103"/>
                        <a:ext cx="1399310" cy="11806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5714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C4EF-176E-4664-9E20-5B872F05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 Building -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57139-105B-45F4-8F1A-FD8AD56B7E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N" dirty="0">
                <a:latin typeface="Century Gothic" panose="020B0502020202020204" pitchFamily="34" charset="0"/>
              </a:rPr>
              <a:t>The classification algorithm yields similar results across all four datasets –</a:t>
            </a:r>
          </a:p>
          <a:p>
            <a:pPr lvl="1"/>
            <a:r>
              <a:rPr lang="en-IN" dirty="0">
                <a:latin typeface="Century Gothic" panose="020B0502020202020204" pitchFamily="34" charset="0"/>
              </a:rPr>
              <a:t>Algorithm used : Logistic Regression , Random Forest</a:t>
            </a:r>
          </a:p>
          <a:p>
            <a:pPr lvl="1"/>
            <a:r>
              <a:rPr lang="en-IN" dirty="0">
                <a:latin typeface="Century Gothic" panose="020B0502020202020204" pitchFamily="34" charset="0"/>
              </a:rPr>
              <a:t>Average Model Accuracy : 94.7%</a:t>
            </a:r>
          </a:p>
          <a:p>
            <a:pPr lvl="1"/>
            <a:r>
              <a:rPr lang="en-IN" dirty="0">
                <a:latin typeface="Century Gothic" panose="020B0502020202020204" pitchFamily="34" charset="0"/>
              </a:rPr>
              <a:t>Most Significant Variables : </a:t>
            </a:r>
            <a:br>
              <a:rPr lang="en-IN" dirty="0">
                <a:latin typeface="Century Gothic" panose="020B0502020202020204" pitchFamily="34" charset="0"/>
              </a:rPr>
            </a:br>
            <a:r>
              <a:rPr lang="en-IN" dirty="0">
                <a:latin typeface="Century Gothic" panose="020B0502020202020204" pitchFamily="34" charset="0"/>
              </a:rPr>
              <a:t>	- </a:t>
            </a:r>
            <a:r>
              <a:rPr lang="en-IN" i="1" dirty="0">
                <a:latin typeface="Century Gothic" panose="020B0502020202020204" pitchFamily="34" charset="0"/>
              </a:rPr>
              <a:t>completion percentage, </a:t>
            </a:r>
            <a:br>
              <a:rPr lang="en-IN" i="1" dirty="0">
                <a:latin typeface="Century Gothic" panose="020B0502020202020204" pitchFamily="34" charset="0"/>
              </a:rPr>
            </a:br>
            <a:r>
              <a:rPr lang="en-IN" i="1" dirty="0">
                <a:latin typeface="Century Gothic" panose="020B0502020202020204" pitchFamily="34" charset="0"/>
              </a:rPr>
              <a:t>	- distance in miles,</a:t>
            </a:r>
            <a:br>
              <a:rPr lang="en-IN" i="1" dirty="0">
                <a:latin typeface="Century Gothic" panose="020B0502020202020204" pitchFamily="34" charset="0"/>
              </a:rPr>
            </a:br>
            <a:r>
              <a:rPr lang="en-IN" i="1" dirty="0">
                <a:latin typeface="Century Gothic" panose="020B0502020202020204" pitchFamily="34" charset="0"/>
              </a:rPr>
              <a:t>	- average contract value,</a:t>
            </a:r>
            <a:br>
              <a:rPr lang="en-IN" i="1" dirty="0">
                <a:latin typeface="Century Gothic" panose="020B0502020202020204" pitchFamily="34" charset="0"/>
              </a:rPr>
            </a:br>
            <a:r>
              <a:rPr lang="en-IN" i="1" dirty="0">
                <a:latin typeface="Century Gothic" panose="020B0502020202020204" pitchFamily="34" charset="0"/>
              </a:rPr>
              <a:t>	- difference</a:t>
            </a:r>
          </a:p>
          <a:p>
            <a:pPr lvl="1"/>
            <a:r>
              <a:rPr lang="en-IN" dirty="0">
                <a:latin typeface="Century Gothic" panose="020B0502020202020204" pitchFamily="34" charset="0"/>
              </a:rPr>
              <a:t>Other significant variables such as </a:t>
            </a:r>
            <a:r>
              <a:rPr lang="en-IN" i="1" dirty="0">
                <a:latin typeface="Century Gothic" panose="020B0502020202020204" pitchFamily="34" charset="0"/>
              </a:rPr>
              <a:t>days old</a:t>
            </a:r>
            <a:r>
              <a:rPr lang="en-IN" dirty="0">
                <a:latin typeface="Century Gothic" panose="020B0502020202020204" pitchFamily="34" charset="0"/>
              </a:rPr>
              <a:t>, </a:t>
            </a:r>
            <a:r>
              <a:rPr lang="en-IN" i="1" dirty="0">
                <a:latin typeface="Century Gothic" panose="020B0502020202020204" pitchFamily="34" charset="0"/>
              </a:rPr>
              <a:t>median income</a:t>
            </a:r>
            <a:r>
              <a:rPr lang="en-IN" dirty="0">
                <a:latin typeface="Century Gothic" panose="020B0502020202020204" pitchFamily="34" charset="0"/>
              </a:rPr>
              <a:t>, and </a:t>
            </a:r>
            <a:r>
              <a:rPr lang="en-IN" i="1" dirty="0">
                <a:latin typeface="Century Gothic" panose="020B0502020202020204" pitchFamily="34" charset="0"/>
              </a:rPr>
              <a:t>households year built</a:t>
            </a:r>
            <a:r>
              <a:rPr lang="en-IN" dirty="0">
                <a:latin typeface="Century Gothic" panose="020B0502020202020204" pitchFamily="34" charset="0"/>
              </a:rPr>
              <a:t> have strong correlation with the target variable and must be taken into consideration while taking business decisions.</a:t>
            </a:r>
          </a:p>
        </p:txBody>
      </p:sp>
    </p:spTree>
    <p:extLst>
      <p:ext uri="{BB962C8B-B14F-4D97-AF65-F5344CB8AC3E}">
        <p14:creationId xmlns:p14="http://schemas.microsoft.com/office/powerpoint/2010/main" val="3759796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D60E-4942-47BA-B26E-1632E7DA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2CEAC-816F-40DF-A2FB-1AE38C4776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0688"/>
            <a:ext cx="10515600" cy="4640839"/>
          </a:xfrm>
        </p:spPr>
        <p:txBody>
          <a:bodyPr>
            <a:noAutofit/>
          </a:bodyPr>
          <a:lstStyle/>
          <a:p>
            <a:r>
              <a:rPr lang="en-IN" dirty="0">
                <a:latin typeface="Century Gothic" panose="020B0502020202020204" pitchFamily="34" charset="0"/>
              </a:rPr>
              <a:t>The pest control business needs to primarily focus on the low performing regions where customer churn rate is high and work on promoting their services with attractive offers</a:t>
            </a:r>
          </a:p>
          <a:p>
            <a:r>
              <a:rPr lang="en-IN">
                <a:latin typeface="Century Gothic" panose="020B0502020202020204" pitchFamily="34" charset="0"/>
              </a:rPr>
              <a:t>In </a:t>
            </a:r>
            <a:r>
              <a:rPr lang="en-IN" dirty="0">
                <a:latin typeface="Century Gothic" panose="020B0502020202020204" pitchFamily="34" charset="0"/>
              </a:rPr>
              <a:t>regions with high valued customers, the business needs to target the specific set of </a:t>
            </a:r>
            <a:r>
              <a:rPr lang="en-IN" sz="1800" dirty="0">
                <a:latin typeface="Century Gothic" panose="020B0502020202020204" pitchFamily="34" charset="0"/>
              </a:rPr>
              <a:t>subscriptions</a:t>
            </a:r>
            <a:r>
              <a:rPr lang="en-IN" dirty="0">
                <a:latin typeface="Century Gothic" panose="020B0502020202020204" pitchFamily="34" charset="0"/>
              </a:rPr>
              <a:t> that are most likely to churn and improve on ways to retain them – through promotions, improved reviews, additional services, etc.</a:t>
            </a:r>
          </a:p>
          <a:p>
            <a:r>
              <a:rPr lang="en-IN" dirty="0">
                <a:latin typeface="Century Gothic" panose="020B0502020202020204" pitchFamily="34" charset="0"/>
              </a:rPr>
              <a:t>As it is a seasonal business, the focus should be on optimizing their resources in order to improve their profit margins. From the above data modelling, an in-depth analysis on the most significant attributes affecting their business can help in identifying the key metrics to improve overall sales.</a:t>
            </a:r>
          </a:p>
        </p:txBody>
      </p:sp>
    </p:spTree>
    <p:extLst>
      <p:ext uri="{BB962C8B-B14F-4D97-AF65-F5344CB8AC3E}">
        <p14:creationId xmlns:p14="http://schemas.microsoft.com/office/powerpoint/2010/main" val="1625098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Quality &amp;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1A29C-EC2F-46A8-A6AE-37A67F885817}"/>
              </a:ext>
            </a:extLst>
          </p:cNvPr>
          <p:cNvSpPr txBox="1"/>
          <p:nvPr/>
        </p:nvSpPr>
        <p:spPr>
          <a:xfrm>
            <a:off x="1190624" y="2066925"/>
            <a:ext cx="1005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Century Gothic" panose="020B0502020202020204" pitchFamily="34" charset="0"/>
              </a:rPr>
              <a:t>4 cities </a:t>
            </a:r>
            <a:r>
              <a:rPr lang="en-US" dirty="0">
                <a:latin typeface="Century Gothic" panose="020B0502020202020204" pitchFamily="34" charset="0"/>
              </a:rPr>
              <a:t>– Dallas, Salt Lake city, Washington DC, Houston; </a:t>
            </a:r>
            <a:r>
              <a:rPr lang="en-US" b="1" dirty="0">
                <a:latin typeface="Century Gothic" panose="020B0502020202020204" pitchFamily="34" charset="0"/>
              </a:rPr>
              <a:t>546 zips</a:t>
            </a:r>
            <a:r>
              <a:rPr lang="en-US" dirty="0">
                <a:latin typeface="Century Gothic" panose="020B0502020202020204" pitchFamily="34" charset="0"/>
              </a:rPr>
              <a:t>; </a:t>
            </a:r>
            <a:r>
              <a:rPr lang="en-US" b="1" dirty="0">
                <a:latin typeface="Century Gothic" panose="020B0502020202020204" pitchFamily="34" charset="0"/>
              </a:rPr>
              <a:t>97,161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Demographic variables at zip level; Many customers in a zip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Avg tenure and Average Contract Value of a customer are of prime importance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Data Quality issues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Some customers had missing demographic data. Imputed with customers from same zip.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Some files have zip codes other than the city for which it contains data. For example; 75007,75010 in Carrolton but present in Dallas file. 75052, 75054 present in Grand Prairie but present in Dallas file. 77584 in Pearland but present in 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3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Data Preparation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1A29C-EC2F-46A8-A6AE-37A67F885817}"/>
              </a:ext>
            </a:extLst>
          </p:cNvPr>
          <p:cNvSpPr txBox="1"/>
          <p:nvPr/>
        </p:nvSpPr>
        <p:spPr>
          <a:xfrm>
            <a:off x="1190624" y="2066925"/>
            <a:ext cx="10058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Finding zips which has substantial number of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Concatenating all the 4 cities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Creating Correct Tenure (in years) for inactive customers based on #services</a:t>
            </a:r>
          </a:p>
          <a:p>
            <a:r>
              <a:rPr lang="en-US" b="1" dirty="0">
                <a:latin typeface="Century Gothic" panose="020B0502020202020204" pitchFamily="34" charset="0"/>
              </a:rPr>
              <a:t>	</a:t>
            </a:r>
            <a:r>
              <a:rPr lang="en-US" i="1" dirty="0">
                <a:latin typeface="Century Gothic" panose="020B0502020202020204" pitchFamily="34" charset="0"/>
              </a:rPr>
              <a:t>(</a:t>
            </a:r>
            <a:r>
              <a:rPr lang="en-US" i="1" dirty="0" err="1">
                <a:latin typeface="Century Gothic" panose="020B0502020202020204" pitchFamily="34" charset="0"/>
              </a:rPr>
              <a:t>i</a:t>
            </a:r>
            <a:r>
              <a:rPr lang="en-US" i="1" dirty="0">
                <a:latin typeface="Century Gothic" panose="020B0502020202020204" pitchFamily="34" charset="0"/>
              </a:rPr>
              <a:t>/5)*365 if </a:t>
            </a:r>
            <a:r>
              <a:rPr lang="en-US" i="1" dirty="0" err="1">
                <a:latin typeface="Century Gothic" panose="020B0502020202020204" pitchFamily="34" charset="0"/>
              </a:rPr>
              <a:t>i</a:t>
            </a:r>
            <a:r>
              <a:rPr lang="en-US" i="1" dirty="0">
                <a:latin typeface="Century Gothic" panose="020B0502020202020204" pitchFamily="34" charset="0"/>
              </a:rPr>
              <a:t>&lt;= 5 else 365+((i-5)/4)*365; </a:t>
            </a:r>
            <a:r>
              <a:rPr lang="en-US" i="1" dirty="0" err="1">
                <a:latin typeface="Century Gothic" panose="020B0502020202020204" pitchFamily="34" charset="0"/>
              </a:rPr>
              <a:t>i</a:t>
            </a:r>
            <a:r>
              <a:rPr lang="en-US" i="1" dirty="0">
                <a:latin typeface="Century Gothic" panose="020B0502020202020204" pitchFamily="34" charset="0"/>
              </a:rPr>
              <a:t> = </a:t>
            </a:r>
            <a:r>
              <a:rPr lang="en-US" i="1" dirty="0" err="1">
                <a:latin typeface="Century Gothic" panose="020B0502020202020204" pitchFamily="34" charset="0"/>
              </a:rPr>
              <a:t>services_completed</a:t>
            </a:r>
            <a:endParaRPr lang="en-US" i="1" dirty="0">
              <a:latin typeface="Century Gothic" panose="020B0502020202020204" pitchFamily="34" charset="0"/>
            </a:endParaRPr>
          </a:p>
          <a:p>
            <a:endParaRPr lang="en-US" i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Total Revenue = Avg Contract Value * Correct Tenure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Removing Nulls with forward fill inside each zip group for missing demographic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entury Gothic" panose="020B0502020202020204" pitchFamily="34" charset="0"/>
              </a:rPr>
              <a:t>Interest variables averaged for all customers in zip</a:t>
            </a:r>
          </a:p>
          <a:p>
            <a:endParaRPr lang="en-US" i="1" dirty="0">
              <a:latin typeface="Century Gothic" panose="020B0502020202020204" pitchFamily="34" charset="0"/>
            </a:endParaRPr>
          </a:p>
          <a:p>
            <a:endParaRPr lang="en-US" i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42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Feature Engineering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1A29C-EC2F-46A8-A6AE-37A67F885817}"/>
              </a:ext>
            </a:extLst>
          </p:cNvPr>
          <p:cNvSpPr txBox="1"/>
          <p:nvPr/>
        </p:nvSpPr>
        <p:spPr>
          <a:xfrm>
            <a:off x="7734300" y="2066925"/>
            <a:ext cx="3514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latin typeface="Century Gothic" panose="020B0502020202020204" pitchFamily="34" charset="0"/>
            </a:endParaRPr>
          </a:p>
          <a:p>
            <a:endParaRPr lang="en-US" i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E56E55-C57C-4179-886B-B23AA6E9D84D}"/>
              </a:ext>
            </a:extLst>
          </p:cNvPr>
          <p:cNvSpPr/>
          <p:nvPr/>
        </p:nvSpPr>
        <p:spPr>
          <a:xfrm>
            <a:off x="2009773" y="1943100"/>
            <a:ext cx="4191002" cy="39814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38A37-60E7-431C-B540-CAFD142D9FB6}"/>
              </a:ext>
            </a:extLst>
          </p:cNvPr>
          <p:cNvSpPr txBox="1"/>
          <p:nvPr/>
        </p:nvSpPr>
        <p:spPr>
          <a:xfrm>
            <a:off x="2009773" y="5915025"/>
            <a:ext cx="419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Avg Contract Value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6ED78-FDD6-4903-89AB-FEE8044582A1}"/>
              </a:ext>
            </a:extLst>
          </p:cNvPr>
          <p:cNvSpPr txBox="1"/>
          <p:nvPr/>
        </p:nvSpPr>
        <p:spPr>
          <a:xfrm>
            <a:off x="1544320" y="2667089"/>
            <a:ext cx="34544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Avg</a:t>
            </a:r>
          </a:p>
          <a:p>
            <a:r>
              <a:rPr lang="en-US" b="1" dirty="0">
                <a:latin typeface="Century Gothic" panose="020B0502020202020204" pitchFamily="34" charset="0"/>
              </a:rPr>
              <a:t> Tenure</a:t>
            </a: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DB9D9B-2798-4B87-9931-CA160C566D0E}"/>
              </a:ext>
            </a:extLst>
          </p:cNvPr>
          <p:cNvSpPr/>
          <p:nvPr/>
        </p:nvSpPr>
        <p:spPr>
          <a:xfrm>
            <a:off x="2040253" y="4860925"/>
            <a:ext cx="1068707" cy="1043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08719F-82E1-41CF-8600-CE75F38C69EF}"/>
              </a:ext>
            </a:extLst>
          </p:cNvPr>
          <p:cNvSpPr/>
          <p:nvPr/>
        </p:nvSpPr>
        <p:spPr>
          <a:xfrm>
            <a:off x="5101588" y="1973580"/>
            <a:ext cx="1068707" cy="1043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2CE14-E446-4618-AF87-A137482EA8AF}"/>
              </a:ext>
            </a:extLst>
          </p:cNvPr>
          <p:cNvSpPr txBox="1"/>
          <p:nvPr/>
        </p:nvSpPr>
        <p:spPr>
          <a:xfrm>
            <a:off x="6573518" y="1943100"/>
            <a:ext cx="54851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Excellent : </a:t>
            </a:r>
            <a:r>
              <a:rPr lang="en-US" dirty="0">
                <a:latin typeface="Century Gothic" panose="020B0502020202020204" pitchFamily="34" charset="0"/>
              </a:rPr>
              <a:t>P(ACV) &gt; 80 &amp; P(AT) &gt; 80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Good : </a:t>
            </a:r>
            <a:r>
              <a:rPr lang="en-US" dirty="0">
                <a:latin typeface="Century Gothic" panose="020B0502020202020204" pitchFamily="34" charset="0"/>
              </a:rPr>
              <a:t>50 &lt; P(ACV)  &amp; 50 &lt; P(AT) minus 1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Average: </a:t>
            </a:r>
            <a:r>
              <a:rPr lang="en-US" dirty="0">
                <a:latin typeface="Century Gothic" panose="020B0502020202020204" pitchFamily="34" charset="0"/>
              </a:rPr>
              <a:t>20 &lt; P(AT) &amp; 20 &lt; P(AT) minus 1 &amp; 2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Below Average: </a:t>
            </a:r>
            <a:r>
              <a:rPr lang="en-US" dirty="0">
                <a:latin typeface="Century Gothic" panose="020B0502020202020204" pitchFamily="34" charset="0"/>
              </a:rPr>
              <a:t>20 &lt; P(ACV) &amp; 20 &lt; P(AT</a:t>
            </a:r>
            <a:r>
              <a:rPr lang="en-US">
                <a:latin typeface="Century Gothic" panose="020B0502020202020204" pitchFamily="34" charset="0"/>
              </a:rPr>
              <a:t>) minus 1,2 &amp; 3 </a:t>
            </a:r>
            <a:endParaRPr lang="en-US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Century Gothic" panose="020B0502020202020204" pitchFamily="34" charset="0"/>
              </a:rPr>
              <a:t>Poor : </a:t>
            </a:r>
            <a:r>
              <a:rPr lang="en-US" dirty="0">
                <a:latin typeface="Century Gothic" panose="020B0502020202020204" pitchFamily="34" charset="0"/>
              </a:rPr>
              <a:t>P(ACV) &lt; 20 &amp; P(AT) &lt; 20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sz="1200" i="1" dirty="0">
                <a:latin typeface="Century Gothic" panose="020B0502020202020204" pitchFamily="34" charset="0"/>
              </a:rPr>
              <a:t>P – percentile across all the data points</a:t>
            </a:r>
          </a:p>
          <a:p>
            <a:r>
              <a:rPr lang="en-US" sz="1200" i="1" dirty="0">
                <a:latin typeface="Century Gothic" panose="020B0502020202020204" pitchFamily="34" charset="0"/>
              </a:rPr>
              <a:t>ACV – Avg Contract Value</a:t>
            </a:r>
          </a:p>
          <a:p>
            <a:r>
              <a:rPr lang="en-US" sz="1200" i="1" dirty="0">
                <a:latin typeface="Century Gothic" panose="020B0502020202020204" pitchFamily="34" charset="0"/>
              </a:rPr>
              <a:t>AT – Average Tenure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797E3D-0B5B-4E47-B190-B26EE3D45AF4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105274" y="1943100"/>
            <a:ext cx="0" cy="19145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FAC09B-8F50-44DA-A23D-8DF346AB4829}"/>
              </a:ext>
            </a:extLst>
          </p:cNvPr>
          <p:cNvCxnSpPr>
            <a:cxnSpLocks/>
          </p:cNvCxnSpPr>
          <p:nvPr/>
        </p:nvCxnSpPr>
        <p:spPr>
          <a:xfrm flipV="1">
            <a:off x="4105274" y="3840481"/>
            <a:ext cx="2061846" cy="171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06A914-F4C7-4F07-BAC0-2DCA36194095}"/>
              </a:ext>
            </a:extLst>
          </p:cNvPr>
          <p:cNvSpPr txBox="1"/>
          <p:nvPr/>
        </p:nvSpPr>
        <p:spPr>
          <a:xfrm>
            <a:off x="4362450" y="3152775"/>
            <a:ext cx="39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43ACB6-52B3-4017-8175-0B41EA544486}"/>
              </a:ext>
            </a:extLst>
          </p:cNvPr>
          <p:cNvCxnSpPr>
            <a:cxnSpLocks/>
          </p:cNvCxnSpPr>
          <p:nvPr/>
        </p:nvCxnSpPr>
        <p:spPr>
          <a:xfrm>
            <a:off x="3108007" y="4877753"/>
            <a:ext cx="305911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19E491-4BBA-426B-A173-1DDDA02B2F27}"/>
              </a:ext>
            </a:extLst>
          </p:cNvPr>
          <p:cNvCxnSpPr>
            <a:cxnSpLocks/>
          </p:cNvCxnSpPr>
          <p:nvPr/>
        </p:nvCxnSpPr>
        <p:spPr>
          <a:xfrm>
            <a:off x="3108007" y="1997075"/>
            <a:ext cx="953" cy="28940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F8C7E67-CA42-4632-92BC-FCEDC4F7903D}"/>
              </a:ext>
            </a:extLst>
          </p:cNvPr>
          <p:cNvSpPr txBox="1"/>
          <p:nvPr/>
        </p:nvSpPr>
        <p:spPr>
          <a:xfrm>
            <a:off x="3463936" y="3840481"/>
            <a:ext cx="6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04389B-79DA-4D47-AE4A-CF4F71AB4762}"/>
              </a:ext>
            </a:extLst>
          </p:cNvPr>
          <p:cNvSpPr txBox="1"/>
          <p:nvPr/>
        </p:nvSpPr>
        <p:spPr>
          <a:xfrm>
            <a:off x="2348874" y="3272788"/>
            <a:ext cx="6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FE5558-3737-4E1E-93FA-E487E3880B24}"/>
              </a:ext>
            </a:extLst>
          </p:cNvPr>
          <p:cNvSpPr txBox="1"/>
          <p:nvPr/>
        </p:nvSpPr>
        <p:spPr>
          <a:xfrm>
            <a:off x="4321338" y="5234822"/>
            <a:ext cx="6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9062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Heatmap &amp; Bubble Charts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BA909-297A-47BD-A992-34497AA2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34" y="1857375"/>
            <a:ext cx="10084096" cy="3545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EAD24F-E5A0-42F7-9C3D-121C59227CA2}"/>
              </a:ext>
            </a:extLst>
          </p:cNvPr>
          <p:cNvSpPr txBox="1"/>
          <p:nvPr/>
        </p:nvSpPr>
        <p:spPr>
          <a:xfrm>
            <a:off x="1097280" y="5495925"/>
            <a:ext cx="10151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i="1" dirty="0"/>
              <a:t>Spatial Polygon </a:t>
            </a:r>
            <a:r>
              <a:rPr lang="en-US" sz="1400" i="1" dirty="0" err="1"/>
              <a:t>DataFrames</a:t>
            </a:r>
            <a:r>
              <a:rPr lang="en-US" sz="1400" i="1" dirty="0"/>
              <a:t> for zip boundaries – available from US gov; used </a:t>
            </a:r>
            <a:r>
              <a:rPr lang="en-US" sz="1400" i="1" dirty="0" err="1"/>
              <a:t>Rgdal</a:t>
            </a:r>
            <a:r>
              <a:rPr lang="en-US" sz="1400" i="1" dirty="0"/>
              <a:t> library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i="1" dirty="0"/>
              <a:t>Leaflet library for interactivity on map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i="1" dirty="0" err="1"/>
              <a:t>Plotly</a:t>
            </a:r>
            <a:r>
              <a:rPr lang="en-US" sz="1400" i="1" dirty="0"/>
              <a:t> for scatter and 3D Bubble charts</a:t>
            </a:r>
          </a:p>
        </p:txBody>
      </p:sp>
    </p:spTree>
    <p:extLst>
      <p:ext uri="{BB962C8B-B14F-4D97-AF65-F5344CB8AC3E}">
        <p14:creationId xmlns:p14="http://schemas.microsoft.com/office/powerpoint/2010/main" val="42091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Heatmap &amp; Bubble Charts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1A29C-EC2F-46A8-A6AE-37A67F885817}"/>
              </a:ext>
            </a:extLst>
          </p:cNvPr>
          <p:cNvSpPr txBox="1"/>
          <p:nvPr/>
        </p:nvSpPr>
        <p:spPr>
          <a:xfrm>
            <a:off x="1190624" y="2066925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latin typeface="Century Gothic" panose="020B0502020202020204" pitchFamily="34" charset="0"/>
            </a:endParaRPr>
          </a:p>
          <a:p>
            <a:endParaRPr lang="en-US" i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C2735-504D-4016-8FE3-9E835B20C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64" y="1849121"/>
            <a:ext cx="1009836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3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Heatmap &amp; Bubble Charts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1A29C-EC2F-46A8-A6AE-37A67F885817}"/>
              </a:ext>
            </a:extLst>
          </p:cNvPr>
          <p:cNvSpPr txBox="1"/>
          <p:nvPr/>
        </p:nvSpPr>
        <p:spPr>
          <a:xfrm>
            <a:off x="1190624" y="2066925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>
              <a:latin typeface="Century Gothic" panose="020B0502020202020204" pitchFamily="34" charset="0"/>
            </a:endParaRPr>
          </a:p>
          <a:p>
            <a:endParaRPr lang="en-US" i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21F4A-584F-48E9-A56F-E0A4882B2CF8}"/>
              </a:ext>
            </a:extLst>
          </p:cNvPr>
          <p:cNvSpPr txBox="1"/>
          <p:nvPr/>
        </p:nvSpPr>
        <p:spPr>
          <a:xfrm>
            <a:off x="4448175" y="2990582"/>
            <a:ext cx="4695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entury Gothic" panose="020B0502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0043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EDA &amp; Insights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0330C-D941-4CF0-8B15-D4AFCB9E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33" y="1822768"/>
            <a:ext cx="5185728" cy="2441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CD91F-70C4-4BA6-A35E-B30BC98F05AA}"/>
              </a:ext>
            </a:extLst>
          </p:cNvPr>
          <p:cNvSpPr txBox="1"/>
          <p:nvPr/>
        </p:nvSpPr>
        <p:spPr>
          <a:xfrm>
            <a:off x="1270000" y="4389120"/>
            <a:ext cx="476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Higher Tenures are concentrated in zips with less population and less distant from office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79F91-B240-4334-9E51-591EF7BB2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86" y="1832928"/>
            <a:ext cx="5404457" cy="2431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56EE1-0420-44CD-980B-0CE31277F7A0}"/>
              </a:ext>
            </a:extLst>
          </p:cNvPr>
          <p:cNvSpPr txBox="1"/>
          <p:nvPr/>
        </p:nvSpPr>
        <p:spPr>
          <a:xfrm>
            <a:off x="6654800" y="4389120"/>
            <a:ext cx="476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Zips with high % of white people have higher tenures.</a:t>
            </a:r>
          </a:p>
        </p:txBody>
      </p:sp>
    </p:spTree>
    <p:extLst>
      <p:ext uri="{BB962C8B-B14F-4D97-AF65-F5344CB8AC3E}">
        <p14:creationId xmlns:p14="http://schemas.microsoft.com/office/powerpoint/2010/main" val="21784046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2541</TotalTime>
  <Words>1282</Words>
  <Application>Microsoft Office PowerPoint</Application>
  <PresentationFormat>Widescreen</PresentationFormat>
  <Paragraphs>166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Courier New</vt:lpstr>
      <vt:lpstr>Wingdings</vt:lpstr>
      <vt:lpstr>Retrospect</vt:lpstr>
      <vt:lpstr>Acrobat Document</vt:lpstr>
      <vt:lpstr>Adobe Acrobat Document</vt:lpstr>
      <vt:lpstr>Worksheet</vt:lpstr>
      <vt:lpstr>Aptive  Data Insights &amp; Heatmaps By ADAlytix</vt:lpstr>
      <vt:lpstr>Agenda</vt:lpstr>
      <vt:lpstr>Data Quality &amp; Summary</vt:lpstr>
      <vt:lpstr>Data Preparation Approach</vt:lpstr>
      <vt:lpstr>Feature Engineering </vt:lpstr>
      <vt:lpstr>Heatmap &amp; Bubble Charts </vt:lpstr>
      <vt:lpstr>Heatmap &amp; Bubble Charts </vt:lpstr>
      <vt:lpstr>Heatmap &amp; Bubble Charts </vt:lpstr>
      <vt:lpstr>EDA &amp; Insights </vt:lpstr>
      <vt:lpstr>EDA &amp; Insights </vt:lpstr>
      <vt:lpstr>EDA &amp; Insights </vt:lpstr>
      <vt:lpstr>EDA &amp; Insights </vt:lpstr>
      <vt:lpstr>EDA &amp; Insights </vt:lpstr>
      <vt:lpstr>Modeling Strategies: Next Steps</vt:lpstr>
      <vt:lpstr>US Pest Control Dataset – Analysis and Recommendations</vt:lpstr>
      <vt:lpstr>Problem Definition</vt:lpstr>
      <vt:lpstr>Pest Control Business Model</vt:lpstr>
      <vt:lpstr>Geographical Spread – Heat Map Analysis</vt:lpstr>
      <vt:lpstr>Recency Frequency Monetary (RFM) Analysis</vt:lpstr>
      <vt:lpstr>PowerPoint Presentation</vt:lpstr>
      <vt:lpstr>How to improve Customer Retention</vt:lpstr>
      <vt:lpstr>PowerPoint Presentation</vt:lpstr>
      <vt:lpstr>Churned Customers</vt:lpstr>
      <vt:lpstr>Model Building - Summary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Jayaraman, Sanjay</dc:creator>
  <cp:lastModifiedBy>Ashish Kumar</cp:lastModifiedBy>
  <cp:revision>63</cp:revision>
  <dcterms:created xsi:type="dcterms:W3CDTF">2018-10-05T10:19:20Z</dcterms:created>
  <dcterms:modified xsi:type="dcterms:W3CDTF">2019-03-07T17:13:08Z</dcterms:modified>
</cp:coreProperties>
</file>